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7"/>
  </p:notesMasterIdLst>
  <p:sldIdLst>
    <p:sldId id="261" r:id="rId5"/>
    <p:sldId id="264" r:id="rId6"/>
    <p:sldId id="265" r:id="rId7"/>
    <p:sldId id="267" r:id="rId8"/>
    <p:sldId id="276" r:id="rId9"/>
    <p:sldId id="277" r:id="rId10"/>
    <p:sldId id="272" r:id="rId11"/>
    <p:sldId id="274" r:id="rId12"/>
    <p:sldId id="271" r:id="rId13"/>
    <p:sldId id="268" r:id="rId14"/>
    <p:sldId id="270" r:id="rId15"/>
    <p:sldId id="275"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modifyVerifier cryptProviderType="rsaAES" cryptAlgorithmClass="hash" cryptAlgorithmType="typeAny" cryptAlgorithmSid="14" spinCount="100000" saltData="7tA9vRAHuiMMANPcFlwnug==" hashData="Hbh045t20YD7Ew1/HJ7UHnvQgtrClnycM3MbGO4T3xJQnWM99JUDsLEa5qzhbAnilZqDuUCdODKHv7/RaMMD9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68B"/>
    <a:srgbClr val="C4E288"/>
    <a:srgbClr val="414B53"/>
    <a:srgbClr val="FFC556"/>
    <a:srgbClr val="E03C52"/>
    <a:srgbClr val="F5C3CC"/>
    <a:srgbClr val="58CAE8"/>
    <a:srgbClr val="B8D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31088-25D4-094F-F1A7-AE4FE167A0F1}" v="2" dt="2019-12-13T12:12:44.883"/>
    <p1510:client id="{F9E995DE-5CA4-3740-8D36-813B4FC247D3}" v="1" dt="2019-12-12T17:20:26.987"/>
    <p1510:client id="{FEAA73BD-FEAF-E8A3-34D9-A8D5702C5936}" v="2" dt="2019-12-13T12:12:29.94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64" name="Shape 964"/>
          <p:cNvSpPr>
            <a:spLocks noGrp="1" noRot="1" noChangeAspect="1"/>
          </p:cNvSpPr>
          <p:nvPr>
            <p:ph type="sldImg"/>
          </p:nvPr>
        </p:nvSpPr>
        <p:spPr>
          <a:xfrm>
            <a:off x="1143000" y="685800"/>
            <a:ext cx="4572000" cy="3429000"/>
          </a:xfrm>
          <a:prstGeom prst="rect">
            <a:avLst/>
          </a:prstGeom>
        </p:spPr>
        <p:txBody>
          <a:bodyPr/>
          <a:lstStyle/>
          <a:p>
            <a:endParaRPr/>
          </a:p>
        </p:txBody>
      </p:sp>
      <p:sp>
        <p:nvSpPr>
          <p:cNvPr id="965" name="Shape 9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6.emf"/><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5.emf"/></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6.emf"/><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5.emf"/></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7.png"/><Relationship Id="rId11" Type="http://schemas.openxmlformats.org/officeDocument/2006/relationships/image" Target="../media/image6.emf"/><Relationship Id="rId5" Type="http://schemas.openxmlformats.org/officeDocument/2006/relationships/image" Target="../media/image46.png"/><Relationship Id="rId10" Type="http://schemas.openxmlformats.org/officeDocument/2006/relationships/image" Target="../media/image5.emf"/><Relationship Id="rId4" Type="http://schemas.openxmlformats.org/officeDocument/2006/relationships/image" Target="../media/image45.png"/><Relationship Id="rId9" Type="http://schemas.openxmlformats.org/officeDocument/2006/relationships/image" Target="../media/image50.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ront Cover">
    <p:spTree>
      <p:nvGrpSpPr>
        <p:cNvPr id="1" name=""/>
        <p:cNvGrpSpPr/>
        <p:nvPr/>
      </p:nvGrpSpPr>
      <p:grpSpPr>
        <a:xfrm>
          <a:off x="0" y="0"/>
          <a:ext cx="0" cy="0"/>
          <a:chOff x="0" y="0"/>
          <a:chExt cx="0" cy="0"/>
        </a:xfrm>
      </p:grpSpPr>
      <p:sp>
        <p:nvSpPr>
          <p:cNvPr id="15" name="Title Text"/>
          <p:cNvSpPr txBox="1">
            <a:spLocks noGrp="1"/>
          </p:cNvSpPr>
          <p:nvPr>
            <p:ph type="title"/>
          </p:nvPr>
        </p:nvSpPr>
        <p:spPr>
          <a:prstGeom prst="rect">
            <a:avLst/>
          </a:prstGeom>
        </p:spPr>
        <p:txBody>
          <a:bodyPr/>
          <a:lstStyle/>
          <a:p>
            <a:r>
              <a:t>Title Text</a:t>
            </a:r>
          </a:p>
        </p:txBody>
      </p:sp>
      <p:sp>
        <p:nvSpPr>
          <p:cNvPr id="16" name="Click to edit subtitle, can span up to 3 lines"/>
          <p:cNvSpPr txBox="1">
            <a:spLocks noGrp="1"/>
          </p:cNvSpPr>
          <p:nvPr>
            <p:ph type="body" sz="quarter" idx="14"/>
          </p:nvPr>
        </p:nvSpPr>
        <p:spPr>
          <a:xfrm>
            <a:off x="3632200" y="6712507"/>
            <a:ext cx="7011889" cy="1320801"/>
          </a:xfrm>
          <a:prstGeom prst="rect">
            <a:avLst/>
          </a:prstGeom>
        </p:spPr>
        <p:txBody>
          <a:bodyPr/>
          <a:lstStyle/>
          <a:p>
            <a:r>
              <a:t>Click to edit subtitle, can span up to 3 lines</a:t>
            </a:r>
          </a:p>
        </p:txBody>
      </p:sp>
      <p:sp>
        <p:nvSpPr>
          <p:cNvPr id="6" name="DATE 2019">
            <a:extLst>
              <a:ext uri="{FF2B5EF4-FFF2-40B4-BE49-F238E27FC236}">
                <a16:creationId xmlns:a16="http://schemas.microsoft.com/office/drawing/2014/main" id="{B9D00468-465D-3C4E-BD3A-1F014FBD16C9}"/>
              </a:ext>
            </a:extLst>
          </p:cNvPr>
          <p:cNvSpPr txBox="1">
            <a:spLocks noGrp="1"/>
          </p:cNvSpPr>
          <p:nvPr>
            <p:ph type="body" sz="quarter" idx="13"/>
          </p:nvPr>
        </p:nvSpPr>
        <p:spPr>
          <a:xfrm rot="16200000">
            <a:off x="-969174" y="2511999"/>
            <a:ext cx="3471074" cy="362343"/>
          </a:xfrm>
          <a:prstGeom prst="rect">
            <a:avLst/>
          </a:prstGeom>
        </p:spPr>
        <p:txBody>
          <a:bodyPr>
            <a:spAutoFit/>
          </a:bodyPr>
          <a:lstStyle>
            <a:lvl1pPr algn="r">
              <a:lnSpc>
                <a:spcPct val="110000"/>
              </a:lnSpc>
              <a:defRPr sz="1600" b="1" cap="all" spc="480"/>
            </a:lvl1pPr>
          </a:lstStyle>
          <a:p>
            <a:r>
              <a:t>DATE 2019 </a:t>
            </a:r>
          </a:p>
        </p:txBody>
      </p:sp>
      <p:sp>
        <p:nvSpPr>
          <p:cNvPr id="5" name="Copyright © 2019 Sinch. All rights reserved. NDA Confidential.">
            <a:extLst>
              <a:ext uri="{FF2B5EF4-FFF2-40B4-BE49-F238E27FC236}">
                <a16:creationId xmlns:a16="http://schemas.microsoft.com/office/drawing/2014/main" id="{DC4E507F-A249-C248-820F-44210D4535D0}"/>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Grey Blank">
    <p:bg>
      <p:bgPr>
        <a:solidFill>
          <a:srgbClr val="333E47"/>
        </a:solidFill>
        <a:effectLst/>
      </p:bgPr>
    </p:bg>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sp>
        <p:nvSpPr>
          <p:cNvPr id="3" name="Copyright © 2019 Sinch. All rights reserved. NDA Confidential.">
            <a:extLst>
              <a:ext uri="{FF2B5EF4-FFF2-40B4-BE49-F238E27FC236}">
                <a16:creationId xmlns:a16="http://schemas.microsoft.com/office/drawing/2014/main" id="{17165A2F-283B-DD4B-8573-6DCD08C392D2}"/>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Green Blank">
    <p:bg>
      <p:bgPr>
        <a:solidFill>
          <a:srgbClr val="C2E088"/>
        </a:solidFill>
        <a:effectLst/>
      </p:bgPr>
    </p:bg>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2"/>
          <a:stretch>
            <a:fillRect/>
          </a:stretch>
        </p:blipFill>
        <p:spPr>
          <a:xfrm>
            <a:off x="21501893" y="12382066"/>
            <a:ext cx="2243306" cy="711201"/>
          </a:xfrm>
          <a:prstGeom prst="rect">
            <a:avLst/>
          </a:prstGeom>
          <a:ln w="12700">
            <a:miter lim="400000"/>
          </a:ln>
        </p:spPr>
      </p:pic>
      <p:sp>
        <p:nvSpPr>
          <p:cNvPr id="3" name="Copyright © 2019 Sinch. All rights reserved. NDA Confidential.">
            <a:extLst>
              <a:ext uri="{FF2B5EF4-FFF2-40B4-BE49-F238E27FC236}">
                <a16:creationId xmlns:a16="http://schemas.microsoft.com/office/drawing/2014/main" id="{DDB202C0-75AB-1747-B029-BBE001188AC3}"/>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Ash Blue Blank">
    <p:bg>
      <p:bgPr>
        <a:solidFill>
          <a:srgbClr val="B8DDE0"/>
        </a:solidFill>
        <a:effectLst/>
      </p:bgPr>
    </p:bg>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stretch>
            <a:fillRect/>
          </a:stretch>
        </p:blipFill>
        <p:spPr>
          <a:xfrm>
            <a:off x="21501893" y="12382066"/>
            <a:ext cx="2243306" cy="711201"/>
          </a:xfrm>
          <a:prstGeom prst="rect">
            <a:avLst/>
          </a:prstGeom>
          <a:ln w="12700">
            <a:miter lim="400000"/>
          </a:ln>
        </p:spPr>
      </p:pic>
      <p:sp>
        <p:nvSpPr>
          <p:cNvPr id="3" name="Copyright © 2019 Sinch. All rights reserved. NDA Confidential.">
            <a:extLst>
              <a:ext uri="{FF2B5EF4-FFF2-40B4-BE49-F238E27FC236}">
                <a16:creationId xmlns:a16="http://schemas.microsoft.com/office/drawing/2014/main" id="{C9766CD0-41C1-8942-B33E-7724D71A95B1}"/>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ky Blue Blank">
    <p:bg>
      <p:bgPr>
        <a:solidFill>
          <a:srgbClr val="58CAE8"/>
        </a:solidFill>
        <a:effectLst/>
      </p:bgPr>
    </p:bg>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sp>
        <p:nvSpPr>
          <p:cNvPr id="3" name="Copyright © 2019 Sinch. All rights reserved. NDA Confidential.">
            <a:extLst>
              <a:ext uri="{FF2B5EF4-FFF2-40B4-BE49-F238E27FC236}">
                <a16:creationId xmlns:a16="http://schemas.microsoft.com/office/drawing/2014/main" id="{03063206-E9B7-D24C-AF1E-669EE6524C1D}"/>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ink Blank">
    <p:bg>
      <p:bgPr>
        <a:solidFill>
          <a:srgbClr val="F4C3CC"/>
        </a:solidFill>
        <a:effectLst/>
      </p:bgPr>
    </p:bg>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stretch>
            <a:fillRect/>
          </a:stretch>
        </p:blipFill>
        <p:spPr>
          <a:xfrm>
            <a:off x="21501893" y="12382066"/>
            <a:ext cx="2243306" cy="711201"/>
          </a:xfrm>
          <a:prstGeom prst="rect">
            <a:avLst/>
          </a:prstGeom>
          <a:ln w="12700">
            <a:miter lim="400000"/>
          </a:ln>
        </p:spPr>
      </p:pic>
      <p:sp>
        <p:nvSpPr>
          <p:cNvPr id="3" name="Copyright © 2019 Sinch. All rights reserved. NDA Confidential.">
            <a:extLst>
              <a:ext uri="{FF2B5EF4-FFF2-40B4-BE49-F238E27FC236}">
                <a16:creationId xmlns:a16="http://schemas.microsoft.com/office/drawing/2014/main" id="{A37B90E6-286C-CE40-B833-01315E6A198D}"/>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21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223" name="Item 1"/>
          <p:cNvSpPr txBox="1">
            <a:spLocks noGrp="1"/>
          </p:cNvSpPr>
          <p:nvPr>
            <p:ph type="body" sz="quarter" idx="13"/>
          </p:nvPr>
        </p:nvSpPr>
        <p:spPr>
          <a:xfrm>
            <a:off x="2402728" y="3911620"/>
            <a:ext cx="5295083" cy="533401"/>
          </a:xfrm>
          <a:prstGeom prst="rect">
            <a:avLst/>
          </a:prstGeom>
        </p:spPr>
        <p:txBody>
          <a:bodyPr>
            <a:spAutoFit/>
          </a:bodyPr>
          <a:lstStyle/>
          <a:p>
            <a:pPr lvl="1">
              <a:lnSpc>
                <a:spcPts val="4200"/>
              </a:lnSpc>
              <a:defRPr sz="2800"/>
            </a:pPr>
            <a:r>
              <a:t>Item 1</a:t>
            </a:r>
          </a:p>
        </p:txBody>
      </p:sp>
      <p:sp>
        <p:nvSpPr>
          <p:cNvPr id="224" name="Item 2"/>
          <p:cNvSpPr txBox="1">
            <a:spLocks noGrp="1"/>
          </p:cNvSpPr>
          <p:nvPr>
            <p:ph type="body" sz="quarter" idx="14"/>
          </p:nvPr>
        </p:nvSpPr>
        <p:spPr>
          <a:xfrm>
            <a:off x="2402728" y="4977963"/>
            <a:ext cx="17458945" cy="533401"/>
          </a:xfrm>
          <a:prstGeom prst="rect">
            <a:avLst/>
          </a:prstGeom>
        </p:spPr>
        <p:txBody>
          <a:bodyPr>
            <a:spAutoFit/>
          </a:bodyPr>
          <a:lstStyle/>
          <a:p>
            <a:pPr lvl="1">
              <a:lnSpc>
                <a:spcPts val="4200"/>
              </a:lnSpc>
              <a:defRPr sz="2800"/>
            </a:pPr>
            <a:r>
              <a:t>Item 2</a:t>
            </a:r>
          </a:p>
        </p:txBody>
      </p:sp>
      <p:sp>
        <p:nvSpPr>
          <p:cNvPr id="225" name="Item 3"/>
          <p:cNvSpPr txBox="1">
            <a:spLocks noGrp="1"/>
          </p:cNvSpPr>
          <p:nvPr>
            <p:ph type="body" sz="quarter" idx="15"/>
          </p:nvPr>
        </p:nvSpPr>
        <p:spPr>
          <a:xfrm>
            <a:off x="2402728" y="6059049"/>
            <a:ext cx="17458945" cy="533401"/>
          </a:xfrm>
          <a:prstGeom prst="rect">
            <a:avLst/>
          </a:prstGeom>
        </p:spPr>
        <p:txBody>
          <a:bodyPr>
            <a:spAutoFit/>
          </a:bodyPr>
          <a:lstStyle/>
          <a:p>
            <a:pPr lvl="1">
              <a:lnSpc>
                <a:spcPts val="4200"/>
              </a:lnSpc>
              <a:defRPr sz="2800"/>
            </a:pPr>
            <a:r>
              <a:t>Item 3</a:t>
            </a:r>
          </a:p>
        </p:txBody>
      </p:sp>
      <p:sp>
        <p:nvSpPr>
          <p:cNvPr id="226" name="Item 4"/>
          <p:cNvSpPr txBox="1">
            <a:spLocks noGrp="1"/>
          </p:cNvSpPr>
          <p:nvPr>
            <p:ph type="body" sz="quarter" idx="16"/>
          </p:nvPr>
        </p:nvSpPr>
        <p:spPr>
          <a:xfrm>
            <a:off x="2402728" y="7114736"/>
            <a:ext cx="17458945" cy="533401"/>
          </a:xfrm>
          <a:prstGeom prst="rect">
            <a:avLst/>
          </a:prstGeom>
        </p:spPr>
        <p:txBody>
          <a:bodyPr>
            <a:spAutoFit/>
          </a:bodyPr>
          <a:lstStyle/>
          <a:p>
            <a:pPr lvl="1">
              <a:lnSpc>
                <a:spcPts val="4200"/>
              </a:lnSpc>
              <a:defRPr sz="2800"/>
            </a:pPr>
            <a:r>
              <a:t>Item 4</a:t>
            </a:r>
          </a:p>
        </p:txBody>
      </p:sp>
      <p:sp>
        <p:nvSpPr>
          <p:cNvPr id="227" name="Item 5"/>
          <p:cNvSpPr txBox="1">
            <a:spLocks noGrp="1"/>
          </p:cNvSpPr>
          <p:nvPr>
            <p:ph type="body" sz="quarter" idx="17"/>
          </p:nvPr>
        </p:nvSpPr>
        <p:spPr>
          <a:xfrm>
            <a:off x="2402728" y="8171248"/>
            <a:ext cx="17458945" cy="533401"/>
          </a:xfrm>
          <a:prstGeom prst="rect">
            <a:avLst/>
          </a:prstGeom>
        </p:spPr>
        <p:txBody>
          <a:bodyPr>
            <a:spAutoFit/>
          </a:bodyPr>
          <a:lstStyle/>
          <a:p>
            <a:pPr lvl="1">
              <a:lnSpc>
                <a:spcPts val="4200"/>
              </a:lnSpc>
              <a:defRPr sz="2800"/>
            </a:pPr>
            <a:r>
              <a:t>Item 5</a:t>
            </a:r>
          </a:p>
        </p:txBody>
      </p:sp>
      <p:sp>
        <p:nvSpPr>
          <p:cNvPr id="228" name="Item 8"/>
          <p:cNvSpPr txBox="1">
            <a:spLocks noGrp="1"/>
          </p:cNvSpPr>
          <p:nvPr>
            <p:ph type="body" sz="quarter" idx="18"/>
          </p:nvPr>
        </p:nvSpPr>
        <p:spPr>
          <a:xfrm>
            <a:off x="2402728" y="11306596"/>
            <a:ext cx="17458945" cy="533401"/>
          </a:xfrm>
          <a:prstGeom prst="rect">
            <a:avLst/>
          </a:prstGeom>
        </p:spPr>
        <p:txBody>
          <a:bodyPr>
            <a:spAutoFit/>
          </a:bodyPr>
          <a:lstStyle/>
          <a:p>
            <a:pPr lvl="1">
              <a:lnSpc>
                <a:spcPts val="4200"/>
              </a:lnSpc>
              <a:defRPr sz="2800"/>
            </a:pPr>
            <a:r>
              <a:t>Item 8 </a:t>
            </a:r>
          </a:p>
        </p:txBody>
      </p:sp>
      <p:sp>
        <p:nvSpPr>
          <p:cNvPr id="229" name="Line"/>
          <p:cNvSpPr/>
          <p:nvPr/>
        </p:nvSpPr>
        <p:spPr>
          <a:xfrm>
            <a:off x="2431251" y="4723248"/>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0" name="Line"/>
          <p:cNvSpPr/>
          <p:nvPr/>
        </p:nvSpPr>
        <p:spPr>
          <a:xfrm>
            <a:off x="2431251" y="5779649"/>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1" name="Line"/>
          <p:cNvSpPr/>
          <p:nvPr/>
        </p:nvSpPr>
        <p:spPr>
          <a:xfrm>
            <a:off x="2431251" y="6848036"/>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2" name="Line"/>
          <p:cNvSpPr/>
          <p:nvPr/>
        </p:nvSpPr>
        <p:spPr>
          <a:xfrm>
            <a:off x="2431251" y="7916422"/>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3" name="Line"/>
          <p:cNvSpPr/>
          <p:nvPr/>
        </p:nvSpPr>
        <p:spPr>
          <a:xfrm>
            <a:off x="2431251" y="8972934"/>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4" name="Line"/>
          <p:cNvSpPr/>
          <p:nvPr/>
        </p:nvSpPr>
        <p:spPr>
          <a:xfrm>
            <a:off x="2431251" y="11066207"/>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5" name="Item 6"/>
          <p:cNvSpPr txBox="1">
            <a:spLocks noGrp="1"/>
          </p:cNvSpPr>
          <p:nvPr>
            <p:ph type="body" sz="quarter" idx="19"/>
          </p:nvPr>
        </p:nvSpPr>
        <p:spPr>
          <a:xfrm>
            <a:off x="2402728" y="9230509"/>
            <a:ext cx="17458945" cy="533401"/>
          </a:xfrm>
          <a:prstGeom prst="rect">
            <a:avLst/>
          </a:prstGeom>
        </p:spPr>
        <p:txBody>
          <a:bodyPr>
            <a:spAutoFit/>
          </a:bodyPr>
          <a:lstStyle/>
          <a:p>
            <a:pPr lvl="1">
              <a:lnSpc>
                <a:spcPts val="4200"/>
              </a:lnSpc>
              <a:defRPr sz="2800"/>
            </a:pPr>
            <a:r>
              <a:t>Item 6</a:t>
            </a:r>
          </a:p>
        </p:txBody>
      </p:sp>
      <p:sp>
        <p:nvSpPr>
          <p:cNvPr id="236" name="Line"/>
          <p:cNvSpPr/>
          <p:nvPr/>
        </p:nvSpPr>
        <p:spPr>
          <a:xfrm>
            <a:off x="2431251" y="10024467"/>
            <a:ext cx="3196265" cy="1"/>
          </a:xfrm>
          <a:prstGeom prst="line">
            <a:avLst/>
          </a:prstGeom>
          <a:ln w="25400">
            <a:solidFill>
              <a:srgbClr val="FFC55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7" name="Item 7"/>
          <p:cNvSpPr txBox="1">
            <a:spLocks noGrp="1"/>
          </p:cNvSpPr>
          <p:nvPr>
            <p:ph type="body" sz="quarter" idx="20"/>
          </p:nvPr>
        </p:nvSpPr>
        <p:spPr>
          <a:xfrm>
            <a:off x="2402728" y="10272339"/>
            <a:ext cx="17458945" cy="533401"/>
          </a:xfrm>
          <a:prstGeom prst="rect">
            <a:avLst/>
          </a:prstGeom>
        </p:spPr>
        <p:txBody>
          <a:bodyPr>
            <a:spAutoFit/>
          </a:bodyPr>
          <a:lstStyle/>
          <a:p>
            <a:pPr lvl="1">
              <a:lnSpc>
                <a:spcPts val="4200"/>
              </a:lnSpc>
              <a:defRPr sz="2800"/>
            </a:pPr>
            <a:r>
              <a:t>Item 7 </a:t>
            </a:r>
          </a:p>
        </p:txBody>
      </p:sp>
      <p:pic>
        <p:nvPicPr>
          <p:cNvPr id="23" name="Picture 22">
            <a:extLst>
              <a:ext uri="{FF2B5EF4-FFF2-40B4-BE49-F238E27FC236}">
                <a16:creationId xmlns:a16="http://schemas.microsoft.com/office/drawing/2014/main" id="{69119B92-9C61-B243-9301-D2F3689CA1CC}"/>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24" name="Picture 23">
            <a:extLst>
              <a:ext uri="{FF2B5EF4-FFF2-40B4-BE49-F238E27FC236}">
                <a16:creationId xmlns:a16="http://schemas.microsoft.com/office/drawing/2014/main" id="{1F946769-1BC1-CB48-B846-8E6BE47B9798}"/>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25" name="Rectangle">
            <a:extLst>
              <a:ext uri="{FF2B5EF4-FFF2-40B4-BE49-F238E27FC236}">
                <a16:creationId xmlns:a16="http://schemas.microsoft.com/office/drawing/2014/main" id="{548497F4-F1B6-5748-865F-073B1EF8A075}"/>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ubble with 1 column text ">
    <p:bg>
      <p:bgPr>
        <a:solidFill>
          <a:srgbClr val="FFFFFF"/>
        </a:solidFill>
        <a:effectLst/>
      </p:bgPr>
    </p:bg>
    <p:spTree>
      <p:nvGrpSpPr>
        <p:cNvPr id="1" name=""/>
        <p:cNvGrpSpPr/>
        <p:nvPr/>
      </p:nvGrpSpPr>
      <p:grpSpPr>
        <a:xfrm>
          <a:off x="0" y="0"/>
          <a:ext cx="0" cy="0"/>
          <a:chOff x="0" y="0"/>
          <a:chExt cx="0" cy="0"/>
        </a:xfrm>
      </p:grpSpPr>
      <p:sp>
        <p:nvSpPr>
          <p:cNvPr id="246"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250" name="Double-click to edit text"/>
          <p:cNvSpPr txBox="1">
            <a:spLocks noGrp="1"/>
          </p:cNvSpPr>
          <p:nvPr>
            <p:ph type="body" sz="quarter" idx="13" hasCustomPrompt="1"/>
          </p:nvPr>
        </p:nvSpPr>
        <p:spPr>
          <a:xfrm>
            <a:off x="2478928" y="4573573"/>
            <a:ext cx="6898411" cy="546945"/>
          </a:xfrm>
          <a:prstGeom prst="rect">
            <a:avLst/>
          </a:prstGeom>
        </p:spPr>
        <p:txBody>
          <a:bodyPr>
            <a:spAutoFit/>
          </a:bodyPr>
          <a:lstStyle>
            <a:lvl1pPr>
              <a:lnSpc>
                <a:spcPct val="110000"/>
              </a:lnSpc>
              <a:defRPr sz="2800"/>
            </a:lvl1pPr>
          </a:lstStyle>
          <a:p>
            <a:r>
              <a:t>Double-click to edit text</a:t>
            </a:r>
            <a:endParaRPr lang="en-GB"/>
          </a:p>
        </p:txBody>
      </p:sp>
      <p:sp>
        <p:nvSpPr>
          <p:cNvPr id="251" name="Double-click to edit text"/>
          <p:cNvSpPr txBox="1">
            <a:spLocks noGrp="1"/>
          </p:cNvSpPr>
          <p:nvPr>
            <p:ph type="body" sz="quarter" idx="14"/>
          </p:nvPr>
        </p:nvSpPr>
        <p:spPr>
          <a:xfrm>
            <a:off x="2478928" y="7136110"/>
            <a:ext cx="7933822" cy="533401"/>
          </a:xfrm>
          <a:prstGeom prst="rect">
            <a:avLst/>
          </a:prstGeom>
        </p:spPr>
        <p:txBody>
          <a:bodyPr>
            <a:spAutoFit/>
          </a:bodyPr>
          <a:lstStyle>
            <a:lvl1pPr>
              <a:lnSpc>
                <a:spcPct val="110000"/>
              </a:lnSpc>
              <a:defRPr sz="2800"/>
            </a:lvl1pPr>
          </a:lstStyle>
          <a:p>
            <a:r>
              <a:t>Double-click to edit text</a:t>
            </a:r>
          </a:p>
        </p:txBody>
      </p:sp>
      <p:sp>
        <p:nvSpPr>
          <p:cNvPr id="252" name="Double-click to edit text"/>
          <p:cNvSpPr txBox="1">
            <a:spLocks noGrp="1"/>
          </p:cNvSpPr>
          <p:nvPr>
            <p:ph type="body" sz="quarter" idx="15"/>
          </p:nvPr>
        </p:nvSpPr>
        <p:spPr>
          <a:xfrm>
            <a:off x="2478928" y="9696196"/>
            <a:ext cx="6898411" cy="533401"/>
          </a:xfrm>
          <a:prstGeom prst="rect">
            <a:avLst/>
          </a:prstGeom>
        </p:spPr>
        <p:txBody>
          <a:bodyPr>
            <a:spAutoFit/>
          </a:bodyPr>
          <a:lstStyle>
            <a:lvl1pPr>
              <a:lnSpc>
                <a:spcPct val="110000"/>
              </a:lnSpc>
              <a:defRPr sz="2800"/>
            </a:lvl1pPr>
          </a:lstStyle>
          <a:p>
            <a:r>
              <a:t>Double-click to edit text</a:t>
            </a:r>
          </a:p>
        </p:txBody>
      </p:sp>
      <p:sp>
        <p:nvSpPr>
          <p:cNvPr id="253" name="Title Text"/>
          <p:cNvSpPr txBox="1">
            <a:spLocks noGrp="1"/>
          </p:cNvSpPr>
          <p:nvPr>
            <p:ph type="title"/>
          </p:nvPr>
        </p:nvSpPr>
        <p:spPr>
          <a:xfrm>
            <a:off x="2387600" y="1431495"/>
            <a:ext cx="11269762" cy="1383056"/>
          </a:xfrm>
          <a:prstGeom prst="rect">
            <a:avLst/>
          </a:prstGeom>
        </p:spPr>
        <p:txBody>
          <a:bodyPr/>
          <a:lstStyle/>
          <a:p>
            <a:r>
              <a:t>Title Text</a:t>
            </a:r>
          </a:p>
        </p:txBody>
      </p:sp>
      <p:pic>
        <p:nvPicPr>
          <p:cNvPr id="12" name="Picture 11">
            <a:extLst>
              <a:ext uri="{FF2B5EF4-FFF2-40B4-BE49-F238E27FC236}">
                <a16:creationId xmlns:a16="http://schemas.microsoft.com/office/drawing/2014/main" id="{61F02967-2C9F-A743-B389-2D1897F5F960}"/>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DA700415-57D6-A24B-8505-8C0D43094720}"/>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4" name="Picture Placeholder 11">
            <a:extLst>
              <a:ext uri="{FF2B5EF4-FFF2-40B4-BE49-F238E27FC236}">
                <a16:creationId xmlns:a16="http://schemas.microsoft.com/office/drawing/2014/main" id="{55B3039C-64C6-B549-9EC9-7ABD66773753}"/>
              </a:ext>
            </a:extLst>
          </p:cNvPr>
          <p:cNvSpPr>
            <a:spLocks noGrp="1"/>
          </p:cNvSpPr>
          <p:nvPr>
            <p:ph type="pic" sz="quarter" idx="11"/>
          </p:nvPr>
        </p:nvSpPr>
        <p:spPr>
          <a:xfrm>
            <a:off x="13657362" y="1431495"/>
            <a:ext cx="9081287" cy="10751647"/>
          </a:xfrm>
          <a:custGeom>
            <a:avLst/>
            <a:gdLst>
              <a:gd name="connsiteX0" fmla="*/ 2449557 w 4899114"/>
              <a:gd name="connsiteY0" fmla="*/ 0 h 5800229"/>
              <a:gd name="connsiteX1" fmla="*/ 4899114 w 4899114"/>
              <a:gd name="connsiteY1" fmla="*/ 2449558 h 5800229"/>
              <a:gd name="connsiteX2" fmla="*/ 3398485 w 4899114"/>
              <a:gd name="connsiteY2" fmla="*/ 4707859 h 5800229"/>
              <a:gd name="connsiteX3" fmla="*/ 1511664 w 4899114"/>
              <a:gd name="connsiteY3" fmla="*/ 5800229 h 5800229"/>
              <a:gd name="connsiteX4" fmla="*/ 1515342 w 4899114"/>
              <a:gd name="connsiteY4" fmla="*/ 4715215 h 5800229"/>
              <a:gd name="connsiteX5" fmla="*/ 0 w 4899114"/>
              <a:gd name="connsiteY5" fmla="*/ 2449558 h 5800229"/>
              <a:gd name="connsiteX6" fmla="*/ 2449557 w 4899114"/>
              <a:gd name="connsiteY6" fmla="*/ 0 h 580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9114" h="5800229">
                <a:moveTo>
                  <a:pt x="2449557" y="0"/>
                </a:moveTo>
                <a:cubicBezTo>
                  <a:pt x="3803066" y="0"/>
                  <a:pt x="4899114" y="1096048"/>
                  <a:pt x="4899114" y="2449558"/>
                </a:cubicBezTo>
                <a:cubicBezTo>
                  <a:pt x="4899114" y="3464690"/>
                  <a:pt x="4281208" y="4336380"/>
                  <a:pt x="3398485" y="4707859"/>
                </a:cubicBezTo>
                <a:lnTo>
                  <a:pt x="1511664" y="5800229"/>
                </a:lnTo>
                <a:lnTo>
                  <a:pt x="1515342" y="4715215"/>
                </a:lnTo>
                <a:cubicBezTo>
                  <a:pt x="625262" y="4347414"/>
                  <a:pt x="0" y="3472046"/>
                  <a:pt x="0" y="2449558"/>
                </a:cubicBezTo>
                <a:cubicBezTo>
                  <a:pt x="0" y="1096048"/>
                  <a:pt x="1096048" y="0"/>
                  <a:pt x="2449557" y="0"/>
                </a:cubicBezTo>
                <a:close/>
              </a:path>
            </a:pathLst>
          </a:custGeom>
          <a:solidFill>
            <a:schemeClr val="bg1">
              <a:lumMod val="95000"/>
            </a:schemeClr>
          </a:solidFill>
        </p:spPr>
        <p:txBody>
          <a:bodyPr wrap="square" bIns="792000" anchor="ctr">
            <a:noAutofit/>
          </a:bodyPr>
          <a:lstStyle>
            <a:lvl1pPr algn="ctr">
              <a:defRPr/>
            </a:lvl1pPr>
          </a:lstStyle>
          <a:p>
            <a:endParaRPr lang="en-GB"/>
          </a:p>
        </p:txBody>
      </p:sp>
      <p:sp>
        <p:nvSpPr>
          <p:cNvPr id="15" name="Rectangle">
            <a:extLst>
              <a:ext uri="{FF2B5EF4-FFF2-40B4-BE49-F238E27FC236}">
                <a16:creationId xmlns:a16="http://schemas.microsoft.com/office/drawing/2014/main" id="{98E55481-2EF8-2F40-8C7E-5D46059CB0DB}"/>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 column with stat">
    <p:bg>
      <p:bgPr>
        <a:solidFill>
          <a:srgbClr val="FFFFFF"/>
        </a:solidFill>
        <a:effectLst/>
      </p:bgPr>
    </p:bg>
    <p:spTree>
      <p:nvGrpSpPr>
        <p:cNvPr id="1" name=""/>
        <p:cNvGrpSpPr/>
        <p:nvPr/>
      </p:nvGrpSpPr>
      <p:grpSpPr>
        <a:xfrm>
          <a:off x="0" y="0"/>
          <a:ext cx="0" cy="0"/>
          <a:chOff x="0" y="0"/>
          <a:chExt cx="0" cy="0"/>
        </a:xfrm>
      </p:grpSpPr>
      <p:sp>
        <p:nvSpPr>
          <p:cNvPr id="261" name="Line"/>
          <p:cNvSpPr/>
          <p:nvPr/>
        </p:nvSpPr>
        <p:spPr>
          <a:xfrm>
            <a:off x="8091695" y="7438983"/>
            <a:ext cx="2724988" cy="0"/>
          </a:xfrm>
          <a:prstGeom prst="line">
            <a:avLst/>
          </a:prstGeom>
          <a:ln w="127000">
            <a:solidFill>
              <a:srgbClr val="58CAE8"/>
            </a:solidFill>
            <a:miter lim="400000"/>
            <a:tailEnd type="diamond"/>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2"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266" name="Circle"/>
          <p:cNvSpPr/>
          <p:nvPr/>
        </p:nvSpPr>
        <p:spPr>
          <a:xfrm>
            <a:off x="2424958" y="3719931"/>
            <a:ext cx="7438104" cy="7438103"/>
          </a:xfrm>
          <a:prstGeom prst="ellipse">
            <a:avLst/>
          </a:prstGeom>
          <a:solidFill>
            <a:srgbClr val="58CAE8"/>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7" name="Title here"/>
          <p:cNvSpPr txBox="1">
            <a:spLocks noGrp="1"/>
          </p:cNvSpPr>
          <p:nvPr>
            <p:ph type="body" sz="quarter" idx="13"/>
          </p:nvPr>
        </p:nvSpPr>
        <p:spPr>
          <a:xfrm>
            <a:off x="2388005" y="5744962"/>
            <a:ext cx="7438104" cy="1168401"/>
          </a:xfrm>
          <a:prstGeom prst="rect">
            <a:avLst/>
          </a:prstGeom>
        </p:spPr>
        <p:txBody>
          <a:bodyPr>
            <a:spAutoFit/>
          </a:bodyPr>
          <a:lstStyle>
            <a:lvl1pPr algn="ctr">
              <a:lnSpc>
                <a:spcPts val="9300"/>
              </a:lnSpc>
              <a:defRPr sz="7000" b="1" spc="-419">
                <a:solidFill>
                  <a:srgbClr val="FFFFFF"/>
                </a:solidFill>
              </a:defRPr>
            </a:lvl1pPr>
          </a:lstStyle>
          <a:p>
            <a:r>
              <a:t>Title here</a:t>
            </a:r>
          </a:p>
        </p:txBody>
      </p:sp>
      <p:sp>
        <p:nvSpPr>
          <p:cNvPr id="268" name="Double- click to edit text here, up to 3 lines"/>
          <p:cNvSpPr txBox="1">
            <a:spLocks noGrp="1"/>
          </p:cNvSpPr>
          <p:nvPr>
            <p:ph type="body" sz="quarter" idx="14"/>
          </p:nvPr>
        </p:nvSpPr>
        <p:spPr>
          <a:xfrm>
            <a:off x="3419183" y="6908800"/>
            <a:ext cx="5449654" cy="2235200"/>
          </a:xfrm>
          <a:prstGeom prst="rect">
            <a:avLst/>
          </a:prstGeom>
        </p:spPr>
        <p:txBody>
          <a:bodyPr>
            <a:spAutoFit/>
          </a:bodyPr>
          <a:lstStyle>
            <a:lvl1pPr>
              <a:lnSpc>
                <a:spcPct val="90000"/>
              </a:lnSpc>
              <a:defRPr sz="5000">
                <a:solidFill>
                  <a:srgbClr val="FFFFFF"/>
                </a:solidFill>
              </a:defRPr>
            </a:lvl1pPr>
          </a:lstStyle>
          <a:p>
            <a:r>
              <a:t>Double- click to edit text here, up to 3 lines</a:t>
            </a:r>
          </a:p>
        </p:txBody>
      </p:sp>
      <p:sp>
        <p:nvSpPr>
          <p:cNvPr id="269" name="Double-Click here to edit subtitle"/>
          <p:cNvSpPr txBox="1">
            <a:spLocks noGrp="1"/>
          </p:cNvSpPr>
          <p:nvPr>
            <p:ph type="body" sz="quarter" idx="15"/>
          </p:nvPr>
        </p:nvSpPr>
        <p:spPr>
          <a:xfrm>
            <a:off x="11406800" y="3342425"/>
            <a:ext cx="8383584" cy="711201"/>
          </a:xfrm>
          <a:prstGeom prst="rect">
            <a:avLst/>
          </a:prstGeom>
        </p:spPr>
        <p:txBody>
          <a:bodyPr>
            <a:spAutoFit/>
          </a:bodyPr>
          <a:lstStyle/>
          <a:p>
            <a:pPr lvl="1"/>
            <a:r>
              <a:t>Double-Click here to edit subtitle</a:t>
            </a:r>
          </a:p>
        </p:txBody>
      </p:sp>
      <p:sp>
        <p:nvSpPr>
          <p:cNvPr id="270" name="Click to edit title"/>
          <p:cNvSpPr txBox="1">
            <a:spLocks noGrp="1"/>
          </p:cNvSpPr>
          <p:nvPr>
            <p:ph type="body" sz="quarter" idx="16"/>
          </p:nvPr>
        </p:nvSpPr>
        <p:spPr>
          <a:xfrm>
            <a:off x="11454406" y="4177970"/>
            <a:ext cx="5449654" cy="711201"/>
          </a:xfrm>
          <a:prstGeom prst="rect">
            <a:avLst/>
          </a:prstGeom>
        </p:spPr>
        <p:txBody>
          <a:bodyPr>
            <a:spAutoFit/>
          </a:bodyPr>
          <a:lstStyle/>
          <a:p>
            <a:pPr lvl="1">
              <a:defRPr b="1">
                <a:solidFill>
                  <a:srgbClr val="DF3D52"/>
                </a:solidFill>
              </a:defRPr>
            </a:pPr>
            <a:r>
              <a:t>Click to edit title</a:t>
            </a:r>
          </a:p>
        </p:txBody>
      </p:sp>
      <p:sp>
        <p:nvSpPr>
          <p:cNvPr id="271" name="Click to edit title 2"/>
          <p:cNvSpPr txBox="1">
            <a:spLocks noGrp="1"/>
          </p:cNvSpPr>
          <p:nvPr>
            <p:ph type="body" sz="quarter" idx="17"/>
          </p:nvPr>
        </p:nvSpPr>
        <p:spPr>
          <a:xfrm>
            <a:off x="17795433" y="4177970"/>
            <a:ext cx="5449653" cy="711201"/>
          </a:xfrm>
          <a:prstGeom prst="rect">
            <a:avLst/>
          </a:prstGeom>
        </p:spPr>
        <p:txBody>
          <a:bodyPr>
            <a:spAutoFit/>
          </a:bodyPr>
          <a:lstStyle/>
          <a:p>
            <a:pPr lvl="1">
              <a:defRPr b="1">
                <a:solidFill>
                  <a:srgbClr val="5C078B"/>
                </a:solidFill>
              </a:defRPr>
            </a:pPr>
            <a:r>
              <a:t>Click to edit title 2</a:t>
            </a:r>
          </a:p>
        </p:txBody>
      </p:sp>
      <p:sp>
        <p:nvSpPr>
          <p:cNvPr id="272"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273" name="Body Level One…"/>
          <p:cNvSpPr txBox="1">
            <a:spLocks noGrp="1"/>
          </p:cNvSpPr>
          <p:nvPr>
            <p:ph type="body" sz="quarter" idx="1"/>
          </p:nvPr>
        </p:nvSpPr>
        <p:spPr>
          <a:xfrm>
            <a:off x="11455400" y="5033563"/>
            <a:ext cx="5449653"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sp>
        <p:nvSpPr>
          <p:cNvPr id="274" name="Body Level One…"/>
          <p:cNvSpPr txBox="1">
            <a:spLocks noGrp="1"/>
          </p:cNvSpPr>
          <p:nvPr>
            <p:ph type="body" sz="quarter" idx="18"/>
          </p:nvPr>
        </p:nvSpPr>
        <p:spPr>
          <a:xfrm>
            <a:off x="17811098" y="5033563"/>
            <a:ext cx="5449654"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pic>
        <p:nvPicPr>
          <p:cNvPr id="17" name="Picture 16">
            <a:extLst>
              <a:ext uri="{FF2B5EF4-FFF2-40B4-BE49-F238E27FC236}">
                <a16:creationId xmlns:a16="http://schemas.microsoft.com/office/drawing/2014/main" id="{6ACC2DB0-E798-DF48-AAB8-C7AC10A092A4}"/>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8" name="Picture 17">
            <a:extLst>
              <a:ext uri="{FF2B5EF4-FFF2-40B4-BE49-F238E27FC236}">
                <a16:creationId xmlns:a16="http://schemas.microsoft.com/office/drawing/2014/main" id="{74F58C9E-3666-5D43-9D34-88C87D79A267}"/>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9" name="Rectangle">
            <a:extLst>
              <a:ext uri="{FF2B5EF4-FFF2-40B4-BE49-F238E27FC236}">
                <a16:creationId xmlns:a16="http://schemas.microsoft.com/office/drawing/2014/main" id="{87C60FF8-FD2B-3042-8155-9D5A1438059A}"/>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 column with stat Pink">
    <p:bg>
      <p:bgPr>
        <a:solidFill>
          <a:srgbClr val="FFFFFF"/>
        </a:solidFill>
        <a:effectLst/>
      </p:bgPr>
    </p:bg>
    <p:spTree>
      <p:nvGrpSpPr>
        <p:cNvPr id="1" name=""/>
        <p:cNvGrpSpPr/>
        <p:nvPr/>
      </p:nvGrpSpPr>
      <p:grpSpPr>
        <a:xfrm>
          <a:off x="0" y="0"/>
          <a:ext cx="0" cy="0"/>
          <a:chOff x="0" y="0"/>
          <a:chExt cx="0" cy="0"/>
        </a:xfrm>
      </p:grpSpPr>
      <p:sp>
        <p:nvSpPr>
          <p:cNvPr id="282" name="Line"/>
          <p:cNvSpPr/>
          <p:nvPr/>
        </p:nvSpPr>
        <p:spPr>
          <a:xfrm>
            <a:off x="8091695" y="7438983"/>
            <a:ext cx="2680383" cy="0"/>
          </a:xfrm>
          <a:prstGeom prst="line">
            <a:avLst/>
          </a:prstGeom>
          <a:ln w="127000">
            <a:solidFill>
              <a:srgbClr val="F4C3CC"/>
            </a:solidFill>
            <a:miter lim="400000"/>
            <a:tailEnd type="diamond"/>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3"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287" name="Circle"/>
          <p:cNvSpPr/>
          <p:nvPr/>
        </p:nvSpPr>
        <p:spPr>
          <a:xfrm>
            <a:off x="2424958" y="3719931"/>
            <a:ext cx="7438104" cy="7438103"/>
          </a:xfrm>
          <a:prstGeom prst="ellipse">
            <a:avLst/>
          </a:prstGeom>
          <a:solidFill>
            <a:srgbClr val="F4C2C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8" name="Title here"/>
          <p:cNvSpPr txBox="1">
            <a:spLocks noGrp="1"/>
          </p:cNvSpPr>
          <p:nvPr>
            <p:ph type="body" sz="quarter" idx="13"/>
          </p:nvPr>
        </p:nvSpPr>
        <p:spPr>
          <a:xfrm>
            <a:off x="2388005" y="5744962"/>
            <a:ext cx="7438104" cy="1168401"/>
          </a:xfrm>
          <a:prstGeom prst="rect">
            <a:avLst/>
          </a:prstGeom>
        </p:spPr>
        <p:txBody>
          <a:bodyPr>
            <a:spAutoFit/>
          </a:bodyPr>
          <a:lstStyle>
            <a:lvl1pPr algn="ctr">
              <a:lnSpc>
                <a:spcPts val="9300"/>
              </a:lnSpc>
              <a:defRPr sz="7000" b="1" spc="-419">
                <a:solidFill>
                  <a:srgbClr val="FFFFFF"/>
                </a:solidFill>
              </a:defRPr>
            </a:lvl1pPr>
          </a:lstStyle>
          <a:p>
            <a:r>
              <a:t>Title here</a:t>
            </a:r>
          </a:p>
        </p:txBody>
      </p:sp>
      <p:sp>
        <p:nvSpPr>
          <p:cNvPr id="289" name="Double- click to edit text here, up to 3 lines"/>
          <p:cNvSpPr txBox="1">
            <a:spLocks noGrp="1"/>
          </p:cNvSpPr>
          <p:nvPr>
            <p:ph type="body" sz="quarter" idx="14"/>
          </p:nvPr>
        </p:nvSpPr>
        <p:spPr>
          <a:xfrm>
            <a:off x="3419183" y="6908800"/>
            <a:ext cx="5449654" cy="2235200"/>
          </a:xfrm>
          <a:prstGeom prst="rect">
            <a:avLst/>
          </a:prstGeom>
        </p:spPr>
        <p:txBody>
          <a:bodyPr>
            <a:spAutoFit/>
          </a:bodyPr>
          <a:lstStyle>
            <a:lvl1pPr>
              <a:lnSpc>
                <a:spcPct val="90000"/>
              </a:lnSpc>
              <a:defRPr sz="5000">
                <a:solidFill>
                  <a:srgbClr val="FFFFFF"/>
                </a:solidFill>
              </a:defRPr>
            </a:lvl1pPr>
          </a:lstStyle>
          <a:p>
            <a:r>
              <a:t>Double- click to edit text here, up to 3 lines</a:t>
            </a:r>
          </a:p>
        </p:txBody>
      </p:sp>
      <p:sp>
        <p:nvSpPr>
          <p:cNvPr id="290" name="Double-Click here to edit subtitle"/>
          <p:cNvSpPr txBox="1">
            <a:spLocks noGrp="1"/>
          </p:cNvSpPr>
          <p:nvPr>
            <p:ph type="body" sz="quarter" idx="15"/>
          </p:nvPr>
        </p:nvSpPr>
        <p:spPr>
          <a:xfrm>
            <a:off x="11406800" y="3342425"/>
            <a:ext cx="8383584" cy="711201"/>
          </a:xfrm>
          <a:prstGeom prst="rect">
            <a:avLst/>
          </a:prstGeom>
        </p:spPr>
        <p:txBody>
          <a:bodyPr>
            <a:spAutoFit/>
          </a:bodyPr>
          <a:lstStyle/>
          <a:p>
            <a:pPr lvl="1"/>
            <a:r>
              <a:t>Double-Click here to edit subtitle</a:t>
            </a:r>
          </a:p>
        </p:txBody>
      </p:sp>
      <p:sp>
        <p:nvSpPr>
          <p:cNvPr id="291" name="Click to edit title"/>
          <p:cNvSpPr txBox="1">
            <a:spLocks noGrp="1"/>
          </p:cNvSpPr>
          <p:nvPr>
            <p:ph type="body" sz="quarter" idx="16"/>
          </p:nvPr>
        </p:nvSpPr>
        <p:spPr>
          <a:xfrm>
            <a:off x="11454406" y="4177970"/>
            <a:ext cx="5449654" cy="711201"/>
          </a:xfrm>
          <a:prstGeom prst="rect">
            <a:avLst/>
          </a:prstGeom>
        </p:spPr>
        <p:txBody>
          <a:bodyPr>
            <a:spAutoFit/>
          </a:bodyPr>
          <a:lstStyle/>
          <a:p>
            <a:pPr lvl="1">
              <a:defRPr b="1">
                <a:solidFill>
                  <a:srgbClr val="DF3D52"/>
                </a:solidFill>
              </a:defRPr>
            </a:pPr>
            <a:r>
              <a:t>Click to edit title</a:t>
            </a:r>
          </a:p>
        </p:txBody>
      </p:sp>
      <p:sp>
        <p:nvSpPr>
          <p:cNvPr id="292" name="Click to edit title 2"/>
          <p:cNvSpPr txBox="1">
            <a:spLocks noGrp="1"/>
          </p:cNvSpPr>
          <p:nvPr>
            <p:ph type="body" sz="quarter" idx="17"/>
          </p:nvPr>
        </p:nvSpPr>
        <p:spPr>
          <a:xfrm>
            <a:off x="17795433" y="4177970"/>
            <a:ext cx="5449653" cy="711201"/>
          </a:xfrm>
          <a:prstGeom prst="rect">
            <a:avLst/>
          </a:prstGeom>
        </p:spPr>
        <p:txBody>
          <a:bodyPr>
            <a:spAutoFit/>
          </a:bodyPr>
          <a:lstStyle/>
          <a:p>
            <a:pPr lvl="1">
              <a:defRPr b="1">
                <a:solidFill>
                  <a:srgbClr val="5C078B"/>
                </a:solidFill>
              </a:defRPr>
            </a:pPr>
            <a:r>
              <a:t>Click to edit title 2</a:t>
            </a:r>
          </a:p>
        </p:txBody>
      </p:sp>
      <p:sp>
        <p:nvSpPr>
          <p:cNvPr id="293"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294" name="Body Level One…"/>
          <p:cNvSpPr txBox="1">
            <a:spLocks noGrp="1"/>
          </p:cNvSpPr>
          <p:nvPr>
            <p:ph type="body" sz="quarter" idx="1"/>
          </p:nvPr>
        </p:nvSpPr>
        <p:spPr>
          <a:xfrm>
            <a:off x="11455400" y="5033563"/>
            <a:ext cx="5449653"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sp>
        <p:nvSpPr>
          <p:cNvPr id="295" name="Body Level One…"/>
          <p:cNvSpPr txBox="1">
            <a:spLocks noGrp="1"/>
          </p:cNvSpPr>
          <p:nvPr>
            <p:ph type="body" sz="quarter" idx="18"/>
          </p:nvPr>
        </p:nvSpPr>
        <p:spPr>
          <a:xfrm>
            <a:off x="17811098" y="5033563"/>
            <a:ext cx="5449654"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pic>
        <p:nvPicPr>
          <p:cNvPr id="18" name="Picture 17">
            <a:extLst>
              <a:ext uri="{FF2B5EF4-FFF2-40B4-BE49-F238E27FC236}">
                <a16:creationId xmlns:a16="http://schemas.microsoft.com/office/drawing/2014/main" id="{29878CBB-E747-0340-ACD9-D1B045642D2D}"/>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9" name="Picture 18">
            <a:extLst>
              <a:ext uri="{FF2B5EF4-FFF2-40B4-BE49-F238E27FC236}">
                <a16:creationId xmlns:a16="http://schemas.microsoft.com/office/drawing/2014/main" id="{C01DB686-ED61-3A44-93DB-4D9D3DF0BC38}"/>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20" name="Rectangle">
            <a:extLst>
              <a:ext uri="{FF2B5EF4-FFF2-40B4-BE49-F238E27FC236}">
                <a16:creationId xmlns:a16="http://schemas.microsoft.com/office/drawing/2014/main" id="{149C8996-B29F-3842-889A-1765DAF09E98}"/>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2 column with stat Green">
    <p:bg>
      <p:bgPr>
        <a:solidFill>
          <a:srgbClr val="FFFFFF"/>
        </a:solidFill>
        <a:effectLst/>
      </p:bgPr>
    </p:bg>
    <p:spTree>
      <p:nvGrpSpPr>
        <p:cNvPr id="1" name=""/>
        <p:cNvGrpSpPr/>
        <p:nvPr/>
      </p:nvGrpSpPr>
      <p:grpSpPr>
        <a:xfrm>
          <a:off x="0" y="0"/>
          <a:ext cx="0" cy="0"/>
          <a:chOff x="0" y="0"/>
          <a:chExt cx="0" cy="0"/>
        </a:xfrm>
      </p:grpSpPr>
      <p:sp>
        <p:nvSpPr>
          <p:cNvPr id="16" name="Line">
            <a:extLst>
              <a:ext uri="{FF2B5EF4-FFF2-40B4-BE49-F238E27FC236}">
                <a16:creationId xmlns:a16="http://schemas.microsoft.com/office/drawing/2014/main" id="{90FA1BC8-19D8-5C46-AEF0-EC57BF5B850F}"/>
              </a:ext>
            </a:extLst>
          </p:cNvPr>
          <p:cNvSpPr/>
          <p:nvPr userDrawn="1"/>
        </p:nvSpPr>
        <p:spPr>
          <a:xfrm>
            <a:off x="8091695" y="7438983"/>
            <a:ext cx="2680383" cy="0"/>
          </a:xfrm>
          <a:prstGeom prst="line">
            <a:avLst/>
          </a:prstGeom>
          <a:ln w="127000">
            <a:solidFill>
              <a:srgbClr val="C4E288"/>
            </a:solidFill>
            <a:miter lim="400000"/>
            <a:tailEnd type="diamond"/>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53" name="Circle"/>
          <p:cNvSpPr/>
          <p:nvPr/>
        </p:nvSpPr>
        <p:spPr>
          <a:xfrm>
            <a:off x="2424958" y="3719931"/>
            <a:ext cx="7438104" cy="7438103"/>
          </a:xfrm>
          <a:prstGeom prst="ellipse">
            <a:avLst/>
          </a:prstGeom>
          <a:solidFill>
            <a:srgbClr val="C3E188"/>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154" name="Title here"/>
          <p:cNvSpPr txBox="1">
            <a:spLocks noGrp="1"/>
          </p:cNvSpPr>
          <p:nvPr>
            <p:ph type="body" sz="quarter" idx="13"/>
          </p:nvPr>
        </p:nvSpPr>
        <p:spPr>
          <a:xfrm>
            <a:off x="2388005" y="5744962"/>
            <a:ext cx="7438104" cy="1244828"/>
          </a:xfrm>
          <a:prstGeom prst="rect">
            <a:avLst/>
          </a:prstGeom>
        </p:spPr>
        <p:txBody>
          <a:bodyPr>
            <a:spAutoFit/>
          </a:bodyPr>
          <a:lstStyle>
            <a:lvl1pPr algn="ctr">
              <a:lnSpc>
                <a:spcPts val="9300"/>
              </a:lnSpc>
              <a:defRPr sz="7000" b="1" spc="-419">
                <a:solidFill>
                  <a:schemeClr val="bg1"/>
                </a:solidFill>
              </a:defRPr>
            </a:lvl1pPr>
          </a:lstStyle>
          <a:p>
            <a:r>
              <a:t>Title here</a:t>
            </a:r>
          </a:p>
        </p:txBody>
      </p:sp>
      <p:sp>
        <p:nvSpPr>
          <p:cNvPr id="155" name="Double- click to edit text here, up to 3 lines"/>
          <p:cNvSpPr txBox="1">
            <a:spLocks noGrp="1"/>
          </p:cNvSpPr>
          <p:nvPr>
            <p:ph type="body" sz="quarter" idx="14"/>
          </p:nvPr>
        </p:nvSpPr>
        <p:spPr>
          <a:xfrm>
            <a:off x="3419183" y="6908800"/>
            <a:ext cx="5449654" cy="2235200"/>
          </a:xfrm>
          <a:prstGeom prst="rect">
            <a:avLst/>
          </a:prstGeom>
        </p:spPr>
        <p:txBody>
          <a:bodyPr>
            <a:spAutoFit/>
          </a:bodyPr>
          <a:lstStyle>
            <a:lvl1pPr>
              <a:lnSpc>
                <a:spcPct val="90000"/>
              </a:lnSpc>
              <a:defRPr sz="5000">
                <a:solidFill>
                  <a:schemeClr val="bg1"/>
                </a:solidFill>
              </a:defRPr>
            </a:lvl1pPr>
          </a:lstStyle>
          <a:p>
            <a:r>
              <a:t>Double- click to edit text here, up to 3 lines</a:t>
            </a:r>
          </a:p>
        </p:txBody>
      </p:sp>
      <p:sp>
        <p:nvSpPr>
          <p:cNvPr id="156" name="Double-Click here to edit subtitle"/>
          <p:cNvSpPr txBox="1">
            <a:spLocks noGrp="1"/>
          </p:cNvSpPr>
          <p:nvPr>
            <p:ph type="body" sz="quarter" idx="15"/>
          </p:nvPr>
        </p:nvSpPr>
        <p:spPr>
          <a:xfrm>
            <a:off x="11406800" y="3342425"/>
            <a:ext cx="8383584" cy="711201"/>
          </a:xfrm>
          <a:prstGeom prst="rect">
            <a:avLst/>
          </a:prstGeom>
        </p:spPr>
        <p:txBody>
          <a:bodyPr>
            <a:spAutoFit/>
          </a:bodyPr>
          <a:lstStyle/>
          <a:p>
            <a:pPr lvl="1"/>
            <a:r>
              <a:t>Double-Click here to edit subtitle</a:t>
            </a:r>
          </a:p>
        </p:txBody>
      </p:sp>
      <p:sp>
        <p:nvSpPr>
          <p:cNvPr id="157" name="Click to edit title"/>
          <p:cNvSpPr txBox="1">
            <a:spLocks noGrp="1"/>
          </p:cNvSpPr>
          <p:nvPr>
            <p:ph type="body" sz="quarter" idx="16"/>
          </p:nvPr>
        </p:nvSpPr>
        <p:spPr>
          <a:xfrm>
            <a:off x="11454406" y="4177970"/>
            <a:ext cx="5449654" cy="792396"/>
          </a:xfrm>
          <a:prstGeom prst="rect">
            <a:avLst/>
          </a:prstGeom>
        </p:spPr>
        <p:txBody>
          <a:bodyPr>
            <a:spAutoFit/>
          </a:bodyPr>
          <a:lstStyle>
            <a:lvl2pPr>
              <a:defRPr>
                <a:solidFill>
                  <a:srgbClr val="58CAE8"/>
                </a:solidFill>
              </a:defRPr>
            </a:lvl2pPr>
          </a:lstStyle>
          <a:p>
            <a:pPr lvl="1">
              <a:defRPr b="1">
                <a:solidFill>
                  <a:srgbClr val="DF3D52"/>
                </a:solidFill>
              </a:defRPr>
            </a:pPr>
            <a:r>
              <a:t>Click to edit title</a:t>
            </a:r>
          </a:p>
        </p:txBody>
      </p:sp>
      <p:sp>
        <p:nvSpPr>
          <p:cNvPr id="158" name="Click to edit title 2"/>
          <p:cNvSpPr txBox="1">
            <a:spLocks noGrp="1"/>
          </p:cNvSpPr>
          <p:nvPr>
            <p:ph type="body" sz="quarter" idx="17"/>
          </p:nvPr>
        </p:nvSpPr>
        <p:spPr>
          <a:xfrm>
            <a:off x="17795433" y="4177970"/>
            <a:ext cx="5449653" cy="711201"/>
          </a:xfrm>
          <a:prstGeom prst="rect">
            <a:avLst/>
          </a:prstGeom>
        </p:spPr>
        <p:txBody>
          <a:bodyPr>
            <a:spAutoFit/>
          </a:bodyPr>
          <a:lstStyle/>
          <a:p>
            <a:pPr lvl="1">
              <a:defRPr b="1">
                <a:solidFill>
                  <a:srgbClr val="5C078B"/>
                </a:solidFill>
              </a:defRPr>
            </a:pPr>
            <a:r>
              <a:t>Click to edit title 2</a:t>
            </a:r>
          </a:p>
        </p:txBody>
      </p:sp>
      <p:sp>
        <p:nvSpPr>
          <p:cNvPr id="159" name="Title Text"/>
          <p:cNvSpPr txBox="1">
            <a:spLocks noGrp="1"/>
          </p:cNvSpPr>
          <p:nvPr>
            <p:ph type="title"/>
          </p:nvPr>
        </p:nvSpPr>
        <p:spPr>
          <a:xfrm>
            <a:off x="2387600" y="1431495"/>
            <a:ext cx="11269762" cy="1383056"/>
          </a:xfrm>
          <a:prstGeom prst="rect">
            <a:avLst/>
          </a:prstGeom>
        </p:spPr>
        <p:txBody>
          <a:bodyPr/>
          <a:lstStyle>
            <a:lvl1pPr>
              <a:defRPr>
                <a:solidFill>
                  <a:srgbClr val="414B53"/>
                </a:solidFill>
              </a:defRPr>
            </a:lvl1pPr>
          </a:lstStyle>
          <a:p>
            <a:r>
              <a:t>Title Text</a:t>
            </a:r>
          </a:p>
        </p:txBody>
      </p:sp>
      <p:sp>
        <p:nvSpPr>
          <p:cNvPr id="160" name="Body Level One…"/>
          <p:cNvSpPr txBox="1">
            <a:spLocks noGrp="1"/>
          </p:cNvSpPr>
          <p:nvPr>
            <p:ph type="body" sz="quarter" idx="1"/>
          </p:nvPr>
        </p:nvSpPr>
        <p:spPr>
          <a:xfrm>
            <a:off x="11455400" y="5033563"/>
            <a:ext cx="5449653"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sp>
        <p:nvSpPr>
          <p:cNvPr id="161" name="Body Level One…"/>
          <p:cNvSpPr txBox="1">
            <a:spLocks noGrp="1"/>
          </p:cNvSpPr>
          <p:nvPr>
            <p:ph type="body" sz="quarter" idx="18"/>
          </p:nvPr>
        </p:nvSpPr>
        <p:spPr>
          <a:xfrm>
            <a:off x="17811098" y="5033563"/>
            <a:ext cx="5449654"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pic>
        <p:nvPicPr>
          <p:cNvPr id="17" name="Picture 16">
            <a:extLst>
              <a:ext uri="{FF2B5EF4-FFF2-40B4-BE49-F238E27FC236}">
                <a16:creationId xmlns:a16="http://schemas.microsoft.com/office/drawing/2014/main" id="{E498736A-F242-7943-94F6-D9DADDB4AE02}"/>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8" name="Picture 17">
            <a:extLst>
              <a:ext uri="{FF2B5EF4-FFF2-40B4-BE49-F238E27FC236}">
                <a16:creationId xmlns:a16="http://schemas.microsoft.com/office/drawing/2014/main" id="{3EC2CF31-20B2-8F48-9B26-099712C0AE88}"/>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9" name="Rectangle">
            <a:extLst>
              <a:ext uri="{FF2B5EF4-FFF2-40B4-BE49-F238E27FC236}">
                <a16:creationId xmlns:a16="http://schemas.microsoft.com/office/drawing/2014/main" id="{8031C7A6-4FBE-FB43-81D9-086A6A2D4619}"/>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0797836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Front Cover Purple">
    <p:bg>
      <p:bgPr>
        <a:solidFill>
          <a:srgbClr val="5C078B"/>
        </a:solidFill>
        <a:effectLst/>
      </p:bgPr>
    </p:bg>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lvl1pPr>
              <a:defRPr>
                <a:solidFill>
                  <a:srgbClr val="F4C3CC"/>
                </a:solidFill>
              </a:defRPr>
            </a:lvl1pPr>
          </a:lstStyle>
          <a:p>
            <a:r>
              <a:t>Title Text</a:t>
            </a:r>
          </a:p>
        </p:txBody>
      </p:sp>
      <p:sp>
        <p:nvSpPr>
          <p:cNvPr id="26" name="Click to edit subtitle, can span up to 3 lines"/>
          <p:cNvSpPr txBox="1">
            <a:spLocks noGrp="1"/>
          </p:cNvSpPr>
          <p:nvPr>
            <p:ph type="body" sz="quarter" idx="14"/>
          </p:nvPr>
        </p:nvSpPr>
        <p:spPr>
          <a:xfrm>
            <a:off x="3632200" y="6712507"/>
            <a:ext cx="7011889" cy="1320801"/>
          </a:xfrm>
          <a:prstGeom prst="rect">
            <a:avLst/>
          </a:prstGeom>
        </p:spPr>
        <p:txBody>
          <a:bodyPr/>
          <a:lstStyle>
            <a:lvl1pPr>
              <a:defRPr>
                <a:solidFill>
                  <a:srgbClr val="FFFFFF"/>
                </a:solidFill>
              </a:defRPr>
            </a:lvl1pPr>
          </a:lstStyle>
          <a:p>
            <a:r>
              <a:t>Click to edit subtitle, can span up to 3 lines</a:t>
            </a:r>
          </a:p>
        </p:txBody>
      </p:sp>
      <p:pic>
        <p:nvPicPr>
          <p:cNvPr id="28"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sp>
        <p:nvSpPr>
          <p:cNvPr id="8" name="DATE 2019">
            <a:extLst>
              <a:ext uri="{FF2B5EF4-FFF2-40B4-BE49-F238E27FC236}">
                <a16:creationId xmlns:a16="http://schemas.microsoft.com/office/drawing/2014/main" id="{A2972EA8-9FBC-5744-B7F4-4694820AA780}"/>
              </a:ext>
            </a:extLst>
          </p:cNvPr>
          <p:cNvSpPr txBox="1">
            <a:spLocks noGrp="1"/>
          </p:cNvSpPr>
          <p:nvPr>
            <p:ph type="body" sz="quarter" idx="13"/>
          </p:nvPr>
        </p:nvSpPr>
        <p:spPr>
          <a:xfrm rot="16200000">
            <a:off x="-969174" y="2511999"/>
            <a:ext cx="3471074" cy="362343"/>
          </a:xfrm>
          <a:prstGeom prst="rect">
            <a:avLst/>
          </a:prstGeom>
        </p:spPr>
        <p:txBody>
          <a:bodyPr>
            <a:spAutoFit/>
          </a:bodyPr>
          <a:lstStyle>
            <a:lvl1pPr algn="r">
              <a:lnSpc>
                <a:spcPct val="110000"/>
              </a:lnSpc>
              <a:defRPr sz="1600" b="1" cap="all" spc="480">
                <a:solidFill>
                  <a:schemeClr val="bg1"/>
                </a:solidFill>
              </a:defRPr>
            </a:lvl1pPr>
          </a:lstStyle>
          <a:p>
            <a:r>
              <a:t>DATE 2019 </a:t>
            </a:r>
          </a:p>
        </p:txBody>
      </p:sp>
      <p:pic>
        <p:nvPicPr>
          <p:cNvPr id="9" name="Picture 8">
            <a:extLst>
              <a:ext uri="{FF2B5EF4-FFF2-40B4-BE49-F238E27FC236}">
                <a16:creationId xmlns:a16="http://schemas.microsoft.com/office/drawing/2014/main" id="{5C6762A6-328F-0145-80FD-F277A07D4599}"/>
              </a:ext>
            </a:extLst>
          </p:cNvPr>
          <p:cNvPicPr>
            <a:picLocks noChangeAspect="1"/>
          </p:cNvPicPr>
          <p:nvPr userDrawn="1"/>
        </p:nvPicPr>
        <p:blipFill>
          <a:blip r:embed="rId3"/>
          <a:stretch>
            <a:fillRect/>
          </a:stretch>
        </p:blipFill>
        <p:spPr>
          <a:xfrm>
            <a:off x="1884608" y="5756386"/>
            <a:ext cx="1206500" cy="622300"/>
          </a:xfrm>
          <a:prstGeom prst="rect">
            <a:avLst/>
          </a:prstGeom>
        </p:spPr>
      </p:pic>
      <p:sp>
        <p:nvSpPr>
          <p:cNvPr id="7" name="Copyright © 2019 Sinch. All rights reserved. NDA Confidential.">
            <a:extLst>
              <a:ext uri="{FF2B5EF4-FFF2-40B4-BE49-F238E27FC236}">
                <a16:creationId xmlns:a16="http://schemas.microsoft.com/office/drawing/2014/main" id="{F1293FF5-1A86-F847-9420-58822A3546B2}"/>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2 column with stat Yellow">
    <p:bg>
      <p:bgPr>
        <a:solidFill>
          <a:srgbClr val="FFFFFF"/>
        </a:solidFill>
        <a:effectLst/>
      </p:bgPr>
    </p:bg>
    <p:spTree>
      <p:nvGrpSpPr>
        <p:cNvPr id="1" name=""/>
        <p:cNvGrpSpPr/>
        <p:nvPr/>
      </p:nvGrpSpPr>
      <p:grpSpPr>
        <a:xfrm>
          <a:off x="0" y="0"/>
          <a:ext cx="0" cy="0"/>
          <a:chOff x="0" y="0"/>
          <a:chExt cx="0" cy="0"/>
        </a:xfrm>
      </p:grpSpPr>
      <p:sp>
        <p:nvSpPr>
          <p:cNvPr id="16" name="Line">
            <a:extLst>
              <a:ext uri="{FF2B5EF4-FFF2-40B4-BE49-F238E27FC236}">
                <a16:creationId xmlns:a16="http://schemas.microsoft.com/office/drawing/2014/main" id="{49C8046E-47F2-DD46-8DE0-5DAAA6211A69}"/>
              </a:ext>
            </a:extLst>
          </p:cNvPr>
          <p:cNvSpPr/>
          <p:nvPr userDrawn="1"/>
        </p:nvSpPr>
        <p:spPr>
          <a:xfrm>
            <a:off x="8091695" y="7438983"/>
            <a:ext cx="2680383" cy="0"/>
          </a:xfrm>
          <a:prstGeom prst="line">
            <a:avLst/>
          </a:prstGeom>
          <a:ln w="127000">
            <a:solidFill>
              <a:srgbClr val="FFC556"/>
            </a:solidFill>
            <a:miter lim="400000"/>
            <a:tailEnd type="diamond"/>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53" name="Circle"/>
          <p:cNvSpPr/>
          <p:nvPr/>
        </p:nvSpPr>
        <p:spPr>
          <a:xfrm>
            <a:off x="2424958" y="3719931"/>
            <a:ext cx="7438104" cy="7438103"/>
          </a:xfrm>
          <a:prstGeom prst="ellipse">
            <a:avLst/>
          </a:prstGeom>
          <a:solidFill>
            <a:srgbClr val="FFC55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154" name="Title here"/>
          <p:cNvSpPr txBox="1">
            <a:spLocks noGrp="1"/>
          </p:cNvSpPr>
          <p:nvPr>
            <p:ph type="body" sz="quarter" idx="13"/>
          </p:nvPr>
        </p:nvSpPr>
        <p:spPr>
          <a:xfrm>
            <a:off x="2388005" y="5744962"/>
            <a:ext cx="7438104" cy="1244828"/>
          </a:xfrm>
          <a:prstGeom prst="rect">
            <a:avLst/>
          </a:prstGeom>
        </p:spPr>
        <p:txBody>
          <a:bodyPr>
            <a:spAutoFit/>
          </a:bodyPr>
          <a:lstStyle>
            <a:lvl1pPr algn="ctr">
              <a:lnSpc>
                <a:spcPts val="9300"/>
              </a:lnSpc>
              <a:defRPr sz="7000" b="1" spc="-419">
                <a:solidFill>
                  <a:schemeClr val="bg1"/>
                </a:solidFill>
              </a:defRPr>
            </a:lvl1pPr>
          </a:lstStyle>
          <a:p>
            <a:r>
              <a:t>Title here</a:t>
            </a:r>
          </a:p>
        </p:txBody>
      </p:sp>
      <p:sp>
        <p:nvSpPr>
          <p:cNvPr id="155" name="Double- click to edit text here, up to 3 lines"/>
          <p:cNvSpPr txBox="1">
            <a:spLocks noGrp="1"/>
          </p:cNvSpPr>
          <p:nvPr>
            <p:ph type="body" sz="quarter" idx="14"/>
          </p:nvPr>
        </p:nvSpPr>
        <p:spPr>
          <a:xfrm>
            <a:off x="3419183" y="6908800"/>
            <a:ext cx="5449654" cy="2235200"/>
          </a:xfrm>
          <a:prstGeom prst="rect">
            <a:avLst/>
          </a:prstGeom>
        </p:spPr>
        <p:txBody>
          <a:bodyPr>
            <a:spAutoFit/>
          </a:bodyPr>
          <a:lstStyle>
            <a:lvl1pPr>
              <a:lnSpc>
                <a:spcPct val="90000"/>
              </a:lnSpc>
              <a:defRPr sz="5000">
                <a:solidFill>
                  <a:schemeClr val="bg1"/>
                </a:solidFill>
              </a:defRPr>
            </a:lvl1pPr>
          </a:lstStyle>
          <a:p>
            <a:r>
              <a:t>Double- click to edit text here, up to 3 lines</a:t>
            </a:r>
          </a:p>
        </p:txBody>
      </p:sp>
      <p:sp>
        <p:nvSpPr>
          <p:cNvPr id="156" name="Double-Click here to edit subtitle"/>
          <p:cNvSpPr txBox="1">
            <a:spLocks noGrp="1"/>
          </p:cNvSpPr>
          <p:nvPr>
            <p:ph type="body" sz="quarter" idx="15"/>
          </p:nvPr>
        </p:nvSpPr>
        <p:spPr>
          <a:xfrm>
            <a:off x="11406800" y="3342425"/>
            <a:ext cx="8383584" cy="711201"/>
          </a:xfrm>
          <a:prstGeom prst="rect">
            <a:avLst/>
          </a:prstGeom>
        </p:spPr>
        <p:txBody>
          <a:bodyPr>
            <a:spAutoFit/>
          </a:bodyPr>
          <a:lstStyle/>
          <a:p>
            <a:pPr lvl="1"/>
            <a:r>
              <a:t>Double-Click here to edit subtitle</a:t>
            </a:r>
          </a:p>
        </p:txBody>
      </p:sp>
      <p:sp>
        <p:nvSpPr>
          <p:cNvPr id="157" name="Click to edit title"/>
          <p:cNvSpPr txBox="1">
            <a:spLocks noGrp="1"/>
          </p:cNvSpPr>
          <p:nvPr>
            <p:ph type="body" sz="quarter" idx="16"/>
          </p:nvPr>
        </p:nvSpPr>
        <p:spPr>
          <a:xfrm>
            <a:off x="11454406" y="4177970"/>
            <a:ext cx="5449654" cy="792396"/>
          </a:xfrm>
          <a:prstGeom prst="rect">
            <a:avLst/>
          </a:prstGeom>
        </p:spPr>
        <p:txBody>
          <a:bodyPr>
            <a:spAutoFit/>
          </a:bodyPr>
          <a:lstStyle>
            <a:lvl2pPr>
              <a:defRPr>
                <a:solidFill>
                  <a:srgbClr val="58CAE8"/>
                </a:solidFill>
              </a:defRPr>
            </a:lvl2pPr>
          </a:lstStyle>
          <a:p>
            <a:pPr lvl="1">
              <a:defRPr b="1">
                <a:solidFill>
                  <a:srgbClr val="DF3D52"/>
                </a:solidFill>
              </a:defRPr>
            </a:pPr>
            <a:r>
              <a:t>Click to edit title</a:t>
            </a:r>
          </a:p>
        </p:txBody>
      </p:sp>
      <p:sp>
        <p:nvSpPr>
          <p:cNvPr id="158" name="Click to edit title 2"/>
          <p:cNvSpPr txBox="1">
            <a:spLocks noGrp="1"/>
          </p:cNvSpPr>
          <p:nvPr>
            <p:ph type="body" sz="quarter" idx="17"/>
          </p:nvPr>
        </p:nvSpPr>
        <p:spPr>
          <a:xfrm>
            <a:off x="17795433" y="4177970"/>
            <a:ext cx="5449653" cy="711201"/>
          </a:xfrm>
          <a:prstGeom prst="rect">
            <a:avLst/>
          </a:prstGeom>
        </p:spPr>
        <p:txBody>
          <a:bodyPr>
            <a:spAutoFit/>
          </a:bodyPr>
          <a:lstStyle/>
          <a:p>
            <a:pPr lvl="1">
              <a:defRPr b="1">
                <a:solidFill>
                  <a:srgbClr val="5C078B"/>
                </a:solidFill>
              </a:defRPr>
            </a:pPr>
            <a:r>
              <a:t>Click to edit title 2</a:t>
            </a:r>
          </a:p>
        </p:txBody>
      </p:sp>
      <p:sp>
        <p:nvSpPr>
          <p:cNvPr id="159" name="Title Text"/>
          <p:cNvSpPr txBox="1">
            <a:spLocks noGrp="1"/>
          </p:cNvSpPr>
          <p:nvPr>
            <p:ph type="title"/>
          </p:nvPr>
        </p:nvSpPr>
        <p:spPr>
          <a:xfrm>
            <a:off x="2387600" y="1431495"/>
            <a:ext cx="11269762" cy="1383056"/>
          </a:xfrm>
          <a:prstGeom prst="rect">
            <a:avLst/>
          </a:prstGeom>
        </p:spPr>
        <p:txBody>
          <a:bodyPr/>
          <a:lstStyle>
            <a:lvl1pPr>
              <a:defRPr>
                <a:solidFill>
                  <a:srgbClr val="414B53"/>
                </a:solidFill>
              </a:defRPr>
            </a:lvl1pPr>
          </a:lstStyle>
          <a:p>
            <a:r>
              <a:t>Title Text</a:t>
            </a:r>
          </a:p>
        </p:txBody>
      </p:sp>
      <p:sp>
        <p:nvSpPr>
          <p:cNvPr id="160" name="Body Level One…"/>
          <p:cNvSpPr txBox="1">
            <a:spLocks noGrp="1"/>
          </p:cNvSpPr>
          <p:nvPr>
            <p:ph type="body" sz="quarter" idx="1"/>
          </p:nvPr>
        </p:nvSpPr>
        <p:spPr>
          <a:xfrm>
            <a:off x="11455400" y="5033563"/>
            <a:ext cx="5449653"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sp>
        <p:nvSpPr>
          <p:cNvPr id="161" name="Body Level One…"/>
          <p:cNvSpPr txBox="1">
            <a:spLocks noGrp="1"/>
          </p:cNvSpPr>
          <p:nvPr>
            <p:ph type="body" sz="quarter" idx="18"/>
          </p:nvPr>
        </p:nvSpPr>
        <p:spPr>
          <a:xfrm>
            <a:off x="17811098" y="5033563"/>
            <a:ext cx="5449654" cy="3471074"/>
          </a:xfrm>
          <a:prstGeom prst="rect">
            <a:avLst/>
          </a:prstGeom>
        </p:spPr>
        <p:txBody>
          <a:bodyPr/>
          <a:lstStyle>
            <a:lvl1pPr marL="0" indent="0">
              <a:lnSpc>
                <a:spcPct val="150000"/>
              </a:lnSpc>
              <a:buClr>
                <a:srgbClr val="FFC556"/>
              </a:buClr>
              <a:buFont typeface="Arial" panose="020B0604020202020204" pitchFamily="34" charset="0"/>
              <a:buNone/>
              <a:defRPr sz="2400"/>
            </a:lvl1pPr>
            <a:lvl2pPr marL="360000" indent="0">
              <a:lnSpc>
                <a:spcPct val="150000"/>
              </a:lnSpc>
              <a:buClr>
                <a:srgbClr val="FFC556"/>
              </a:buClr>
              <a:buFont typeface="Arial" panose="020B0604020202020204" pitchFamily="34" charset="0"/>
              <a:buNone/>
              <a:defRPr sz="2400"/>
            </a:lvl2pPr>
            <a:lvl3pPr marL="720000" indent="0">
              <a:lnSpc>
                <a:spcPct val="150000"/>
              </a:lnSpc>
              <a:buClr>
                <a:srgbClr val="FFC556"/>
              </a:buClr>
              <a:buFont typeface="Arial" panose="020B0604020202020204" pitchFamily="34" charset="0"/>
              <a:buNone/>
              <a:defRPr sz="2400"/>
            </a:lvl3pPr>
            <a:lvl4pPr marL="1080000" indent="0">
              <a:lnSpc>
                <a:spcPct val="150000"/>
              </a:lnSpc>
              <a:buClr>
                <a:srgbClr val="FFC556"/>
              </a:buClr>
              <a:buFont typeface="Arial" panose="020B0604020202020204" pitchFamily="34" charset="0"/>
              <a:buNone/>
              <a:defRPr sz="2400"/>
            </a:lvl4pPr>
            <a:lvl5pPr marL="1440000" indent="0">
              <a:lnSpc>
                <a:spcPct val="150000"/>
              </a:lnSpc>
              <a:buClr>
                <a:srgbClr val="FFC556"/>
              </a:buClr>
              <a:buFont typeface="Arial" panose="020B0604020202020204" pitchFamily="34" charset="0"/>
              <a:buNone/>
              <a:defRPr sz="2400"/>
            </a:lvl5pPr>
          </a:lstStyle>
          <a:p>
            <a:r>
              <a:t>Body Level One</a:t>
            </a:r>
          </a:p>
          <a:p>
            <a:pPr lvl="1"/>
            <a:r>
              <a:t>Body Level Two</a:t>
            </a:r>
          </a:p>
          <a:p>
            <a:pPr lvl="2"/>
            <a:r>
              <a:t>Body Level Three</a:t>
            </a:r>
          </a:p>
          <a:p>
            <a:pPr lvl="3"/>
            <a:r>
              <a:t>Body Level Four</a:t>
            </a:r>
          </a:p>
          <a:p>
            <a:pPr lvl="4"/>
            <a:r>
              <a:t>Body Level Five</a:t>
            </a:r>
          </a:p>
        </p:txBody>
      </p:sp>
      <p:pic>
        <p:nvPicPr>
          <p:cNvPr id="17" name="Picture 16">
            <a:extLst>
              <a:ext uri="{FF2B5EF4-FFF2-40B4-BE49-F238E27FC236}">
                <a16:creationId xmlns:a16="http://schemas.microsoft.com/office/drawing/2014/main" id="{E498736A-F242-7943-94F6-D9DADDB4AE02}"/>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8" name="Picture 17">
            <a:extLst>
              <a:ext uri="{FF2B5EF4-FFF2-40B4-BE49-F238E27FC236}">
                <a16:creationId xmlns:a16="http://schemas.microsoft.com/office/drawing/2014/main" id="{3EC2CF31-20B2-8F48-9B26-099712C0AE88}"/>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9" name="Rectangle">
            <a:extLst>
              <a:ext uri="{FF2B5EF4-FFF2-40B4-BE49-F238E27FC236}">
                <a16:creationId xmlns:a16="http://schemas.microsoft.com/office/drawing/2014/main" id="{B2245F20-39EA-8B40-B700-4F692F21C595}"/>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418541991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column benefits ">
    <p:bg>
      <p:bgPr>
        <a:solidFill>
          <a:srgbClr val="FFFFFF"/>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C4D8EE-281E-BF4F-8D64-DE239F908C5C}"/>
              </a:ext>
            </a:extLst>
          </p:cNvPr>
          <p:cNvSpPr/>
          <p:nvPr userDrawn="1"/>
        </p:nvSpPr>
        <p:spPr>
          <a:xfrm>
            <a:off x="3592724" y="7842215"/>
            <a:ext cx="5616000" cy="4068000"/>
          </a:xfrm>
          <a:prstGeom prst="rect">
            <a:avLst/>
          </a:prstGeom>
          <a:solidFill>
            <a:srgbClr val="FFDC9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Rectangle 28">
            <a:extLst>
              <a:ext uri="{FF2B5EF4-FFF2-40B4-BE49-F238E27FC236}">
                <a16:creationId xmlns:a16="http://schemas.microsoft.com/office/drawing/2014/main" id="{AFDF4E3D-8785-3845-B7C8-1F7EAE10D947}"/>
              </a:ext>
            </a:extLst>
          </p:cNvPr>
          <p:cNvSpPr/>
          <p:nvPr userDrawn="1"/>
        </p:nvSpPr>
        <p:spPr>
          <a:xfrm>
            <a:off x="9383924" y="7842215"/>
            <a:ext cx="5616000" cy="4068000"/>
          </a:xfrm>
          <a:prstGeom prst="rect">
            <a:avLst/>
          </a:prstGeom>
          <a:solidFill>
            <a:srgbClr val="EC8B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D028E742-D3E4-3D46-B7F3-2AEF419F106A}"/>
              </a:ext>
            </a:extLst>
          </p:cNvPr>
          <p:cNvSpPr/>
          <p:nvPr userDrawn="1"/>
        </p:nvSpPr>
        <p:spPr>
          <a:xfrm>
            <a:off x="15175124" y="7842212"/>
            <a:ext cx="5615836" cy="4068000"/>
          </a:xfrm>
          <a:prstGeom prst="rect">
            <a:avLst/>
          </a:prstGeom>
          <a:solidFill>
            <a:srgbClr val="9D69B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Rectangle 25">
            <a:extLst>
              <a:ext uri="{FF2B5EF4-FFF2-40B4-BE49-F238E27FC236}">
                <a16:creationId xmlns:a16="http://schemas.microsoft.com/office/drawing/2014/main" id="{C70D8E2F-6A62-DC4A-A0C6-6628F85AE95A}"/>
              </a:ext>
            </a:extLst>
          </p:cNvPr>
          <p:cNvSpPr/>
          <p:nvPr userDrawn="1"/>
        </p:nvSpPr>
        <p:spPr>
          <a:xfrm>
            <a:off x="15175124" y="5180972"/>
            <a:ext cx="5616151" cy="2708135"/>
          </a:xfrm>
          <a:prstGeom prst="rect">
            <a:avLst/>
          </a:prstGeom>
          <a:solidFill>
            <a:srgbClr val="5C068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Rectangle 24">
            <a:extLst>
              <a:ext uri="{FF2B5EF4-FFF2-40B4-BE49-F238E27FC236}">
                <a16:creationId xmlns:a16="http://schemas.microsoft.com/office/drawing/2014/main" id="{38AD4916-2162-2144-9944-426417F570A9}"/>
              </a:ext>
            </a:extLst>
          </p:cNvPr>
          <p:cNvSpPr/>
          <p:nvPr userDrawn="1"/>
        </p:nvSpPr>
        <p:spPr>
          <a:xfrm>
            <a:off x="3593034" y="5194026"/>
            <a:ext cx="5616151" cy="2708135"/>
          </a:xfrm>
          <a:prstGeom prst="rect">
            <a:avLst/>
          </a:prstGeom>
          <a:solidFill>
            <a:srgbClr val="FFC55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8F343500-E492-B64F-92BB-C00DD57CF24C}"/>
              </a:ext>
            </a:extLst>
          </p:cNvPr>
          <p:cNvSpPr/>
          <p:nvPr userDrawn="1"/>
        </p:nvSpPr>
        <p:spPr>
          <a:xfrm>
            <a:off x="9383924" y="5194026"/>
            <a:ext cx="5616151" cy="2708135"/>
          </a:xfrm>
          <a:prstGeom prst="rect">
            <a:avLst/>
          </a:prstGeom>
          <a:solidFill>
            <a:srgbClr val="E03B5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76" name="Double-click to add content"/>
          <p:cNvSpPr txBox="1">
            <a:spLocks noGrp="1"/>
          </p:cNvSpPr>
          <p:nvPr>
            <p:ph type="body" sz="quarter" idx="16" hasCustomPrompt="1"/>
          </p:nvPr>
        </p:nvSpPr>
        <p:spPr>
          <a:xfrm>
            <a:off x="4071027" y="8395742"/>
            <a:ext cx="4674697" cy="3406574"/>
          </a:xfrm>
          <a:prstGeom prst="rect">
            <a:avLst/>
          </a:prstGeom>
        </p:spPr>
        <p:txBody>
          <a:bodyPr>
            <a:spAutoFit/>
          </a:bodyPr>
          <a:lstStyle>
            <a:lvl1pPr marL="0" indent="0">
              <a:lnSpc>
                <a:spcPct val="110000"/>
              </a:lnSpc>
              <a:buFont typeface="Arial" panose="020B0604020202020204" pitchFamily="34" charset="0"/>
              <a:buNone/>
              <a:defRPr sz="2800"/>
            </a:lvl1pPr>
            <a:lvl2pPr marL="360000" indent="0">
              <a:buFont typeface="Arial" panose="020B0604020202020204" pitchFamily="34" charset="0"/>
              <a:buNone/>
              <a:defRPr sz="2800"/>
            </a:lvl2pPr>
            <a:lvl3pPr marL="720000" indent="0">
              <a:buFont typeface="Arial" panose="020B0604020202020204" pitchFamily="34" charset="0"/>
              <a:buNone/>
              <a:defRPr sz="2800"/>
            </a:lvl3pPr>
            <a:lvl4pPr marL="1080000" indent="0">
              <a:buFont typeface="Arial" panose="020B0604020202020204" pitchFamily="34" charset="0"/>
              <a:buNone/>
              <a:defRPr sz="2800"/>
            </a:lvl4pPr>
            <a:lvl5pPr marL="1440000" indent="0">
              <a:buFont typeface="Arial" panose="020B0604020202020204" pitchFamily="34" charset="0"/>
              <a:buNone/>
              <a:defRPr sz="2800"/>
            </a:lvl5pPr>
            <a:lvl6pPr marL="571500" indent="-571500">
              <a:buFont typeface="Arial" panose="020B0604020202020204" pitchFamily="34" charset="0"/>
              <a:buChar char="•"/>
              <a:defRPr/>
            </a:lvl6pPr>
            <a:lvl7pPr marL="0" indent="0">
              <a:buFont typeface="Arial" panose="020B0604020202020204" pitchFamily="34" charset="0"/>
              <a:buNone/>
              <a:defRPr/>
            </a:lvl7p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sp>
        <p:nvSpPr>
          <p:cNvPr id="180" name="Title here"/>
          <p:cNvSpPr txBox="1">
            <a:spLocks noGrp="1"/>
          </p:cNvSpPr>
          <p:nvPr>
            <p:ph type="body" sz="quarter" idx="20"/>
          </p:nvPr>
        </p:nvSpPr>
        <p:spPr>
          <a:xfrm>
            <a:off x="3593040" y="6057064"/>
            <a:ext cx="5608575" cy="816955"/>
          </a:xfrm>
          <a:prstGeom prst="rect">
            <a:avLst/>
          </a:prstGeom>
        </p:spPr>
        <p:txBody>
          <a:bodyPr wrap="square">
            <a:spAutoFit/>
          </a:bodyPr>
          <a:lstStyle>
            <a:lvl1pPr algn="ctr">
              <a:lnSpc>
                <a:spcPct val="110000"/>
              </a:lnSpc>
              <a:defRPr sz="4400" b="1">
                <a:solidFill>
                  <a:srgbClr val="FFFFFF"/>
                </a:solidFill>
              </a:defRPr>
            </a:lvl1pPr>
          </a:lstStyle>
          <a:p>
            <a:r>
              <a:t>Title here </a:t>
            </a:r>
          </a:p>
        </p:txBody>
      </p:sp>
      <p:sp>
        <p:nvSpPr>
          <p:cNvPr id="181" name="Title here"/>
          <p:cNvSpPr txBox="1">
            <a:spLocks noGrp="1"/>
          </p:cNvSpPr>
          <p:nvPr>
            <p:ph type="body" sz="quarter" idx="21"/>
          </p:nvPr>
        </p:nvSpPr>
        <p:spPr>
          <a:xfrm>
            <a:off x="9391185" y="6057064"/>
            <a:ext cx="5608576" cy="816955"/>
          </a:xfrm>
          <a:prstGeom prst="rect">
            <a:avLst/>
          </a:prstGeom>
        </p:spPr>
        <p:txBody>
          <a:bodyPr wrap="square">
            <a:spAutoFit/>
          </a:bodyPr>
          <a:lstStyle>
            <a:lvl1pPr algn="ctr">
              <a:lnSpc>
                <a:spcPct val="110000"/>
              </a:lnSpc>
              <a:defRPr sz="4400" b="1">
                <a:solidFill>
                  <a:srgbClr val="FFFFFF"/>
                </a:solidFill>
              </a:defRPr>
            </a:lvl1pPr>
          </a:lstStyle>
          <a:p>
            <a:r>
              <a:t>Title here </a:t>
            </a:r>
          </a:p>
        </p:txBody>
      </p:sp>
      <p:sp>
        <p:nvSpPr>
          <p:cNvPr id="182" name="Title here"/>
          <p:cNvSpPr txBox="1">
            <a:spLocks noGrp="1"/>
          </p:cNvSpPr>
          <p:nvPr>
            <p:ph type="body" sz="quarter" idx="22"/>
          </p:nvPr>
        </p:nvSpPr>
        <p:spPr>
          <a:xfrm>
            <a:off x="15183734" y="6057064"/>
            <a:ext cx="5607226" cy="816955"/>
          </a:xfrm>
          <a:prstGeom prst="rect">
            <a:avLst/>
          </a:prstGeom>
        </p:spPr>
        <p:txBody>
          <a:bodyPr wrap="square">
            <a:spAutoFit/>
          </a:bodyPr>
          <a:lstStyle>
            <a:lvl1pPr algn="ctr">
              <a:lnSpc>
                <a:spcPct val="110000"/>
              </a:lnSpc>
              <a:defRPr sz="4400" b="1">
                <a:solidFill>
                  <a:schemeClr val="bg1"/>
                </a:solidFill>
              </a:defRPr>
            </a:lvl1pPr>
          </a:lstStyle>
          <a:p>
            <a:r>
              <a:t>Title here</a:t>
            </a:r>
          </a:p>
        </p:txBody>
      </p:sp>
      <p:sp>
        <p:nvSpPr>
          <p:cNvPr id="183" name="Double-click to add content"/>
          <p:cNvSpPr txBox="1">
            <a:spLocks noGrp="1"/>
          </p:cNvSpPr>
          <p:nvPr>
            <p:ph type="body" sz="quarter" idx="23" hasCustomPrompt="1"/>
          </p:nvPr>
        </p:nvSpPr>
        <p:spPr>
          <a:xfrm>
            <a:off x="9854651" y="8395742"/>
            <a:ext cx="4842486" cy="3406574"/>
          </a:xfrm>
          <a:prstGeom prst="rect">
            <a:avLst/>
          </a:prstGeom>
        </p:spPr>
        <p:txBody>
          <a:bodyPr wrap="square">
            <a:spAutoFit/>
          </a:bodyPr>
          <a:lstStyle>
            <a:lvl1pPr marL="0" indent="0">
              <a:lnSpc>
                <a:spcPct val="110000"/>
              </a:lnSpc>
              <a:buFont typeface="Arial" panose="020B0604020202020204" pitchFamily="34" charset="0"/>
              <a:buNone/>
              <a:defRPr sz="2800"/>
            </a:lvl1pPr>
            <a:lvl2pPr marL="360000" indent="0">
              <a:buFont typeface="Arial" panose="020B0604020202020204" pitchFamily="34" charset="0"/>
              <a:buNone/>
              <a:defRPr sz="2800"/>
            </a:lvl2pPr>
            <a:lvl3pPr marL="720000" indent="0">
              <a:buFont typeface="Arial" panose="020B0604020202020204" pitchFamily="34" charset="0"/>
              <a:buNone/>
              <a:defRPr sz="2800"/>
            </a:lvl3pPr>
            <a:lvl4pPr marL="1080000" indent="0">
              <a:buFont typeface="Arial" panose="020B0604020202020204" pitchFamily="34" charset="0"/>
              <a:buNone/>
              <a:defRPr sz="2800"/>
            </a:lvl4pPr>
            <a:lvl5pPr marL="1440000" indent="0">
              <a:buFont typeface="Arial" panose="020B0604020202020204" pitchFamily="34" charset="0"/>
              <a:buNone/>
              <a:defRPr sz="2800"/>
            </a:lvl5p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sp>
        <p:nvSpPr>
          <p:cNvPr id="184" name="Double-click to add content"/>
          <p:cNvSpPr txBox="1">
            <a:spLocks noGrp="1"/>
          </p:cNvSpPr>
          <p:nvPr>
            <p:ph type="body" sz="quarter" idx="24" hasCustomPrompt="1"/>
          </p:nvPr>
        </p:nvSpPr>
        <p:spPr>
          <a:xfrm>
            <a:off x="15638276" y="8395742"/>
            <a:ext cx="4674697" cy="3406574"/>
          </a:xfrm>
          <a:prstGeom prst="rect">
            <a:avLst/>
          </a:prstGeom>
        </p:spPr>
        <p:txBody>
          <a:bodyPr>
            <a:spAutoFit/>
          </a:bodyPr>
          <a:lstStyle>
            <a:lvl1pPr marL="0" indent="0">
              <a:lnSpc>
                <a:spcPct val="110000"/>
              </a:lnSpc>
              <a:buFont typeface="Arial" panose="020B0604020202020204" pitchFamily="34" charset="0"/>
              <a:buNone/>
              <a:defRPr sz="2800">
                <a:solidFill>
                  <a:schemeClr val="bg1"/>
                </a:solidFill>
              </a:defRPr>
            </a:lvl1pPr>
            <a:lvl2pPr marL="360000" indent="0">
              <a:buFont typeface="Arial" panose="020B0604020202020204" pitchFamily="34" charset="0"/>
              <a:buNone/>
              <a:defRPr sz="2800">
                <a:solidFill>
                  <a:schemeClr val="bg1"/>
                </a:solidFill>
              </a:defRPr>
            </a:lvl2pPr>
            <a:lvl3pPr marL="720000" indent="0">
              <a:buFont typeface="Arial" panose="020B0604020202020204" pitchFamily="34" charset="0"/>
              <a:buNone/>
              <a:defRPr sz="2800">
                <a:solidFill>
                  <a:schemeClr val="bg1"/>
                </a:solidFill>
              </a:defRPr>
            </a:lvl3pPr>
            <a:lvl4pPr marL="1080000" indent="0">
              <a:buFont typeface="Arial" panose="020B0604020202020204" pitchFamily="34" charset="0"/>
              <a:buNone/>
              <a:defRPr sz="2800">
                <a:solidFill>
                  <a:schemeClr val="bg1"/>
                </a:solidFill>
              </a:defRPr>
            </a:lvl4pPr>
            <a:lvl5pPr marL="1440000" indent="0">
              <a:buFont typeface="Arial" panose="020B0604020202020204" pitchFamily="34" charset="0"/>
              <a:buNone/>
              <a:defRPr sz="2800">
                <a:solidFill>
                  <a:schemeClr val="bg1"/>
                </a:solidFill>
              </a:defRPr>
            </a:lvl5p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sp>
        <p:nvSpPr>
          <p:cNvPr id="185" name="Double-click to edit subtitle"/>
          <p:cNvSpPr txBox="1">
            <a:spLocks noGrp="1"/>
          </p:cNvSpPr>
          <p:nvPr>
            <p:ph type="body" sz="quarter" idx="25"/>
          </p:nvPr>
        </p:nvSpPr>
        <p:spPr>
          <a:xfrm>
            <a:off x="2429443" y="2871415"/>
            <a:ext cx="7360841" cy="558801"/>
          </a:xfrm>
          <a:prstGeom prst="rect">
            <a:avLst/>
          </a:prstGeom>
        </p:spPr>
        <p:txBody>
          <a:bodyPr>
            <a:spAutoFit/>
          </a:bodyPr>
          <a:lstStyle/>
          <a:p>
            <a:pPr lvl="1">
              <a:lnSpc>
                <a:spcPts val="4500"/>
              </a:lnSpc>
              <a:defRPr sz="3000"/>
            </a:pPr>
            <a:r>
              <a:t>Double-click to edit subtitle </a:t>
            </a:r>
          </a:p>
        </p:txBody>
      </p:sp>
      <p:sp>
        <p:nvSpPr>
          <p:cNvPr id="186" name="Title Text"/>
          <p:cNvSpPr txBox="1">
            <a:spLocks noGrp="1"/>
          </p:cNvSpPr>
          <p:nvPr>
            <p:ph type="title"/>
          </p:nvPr>
        </p:nvSpPr>
        <p:spPr>
          <a:xfrm>
            <a:off x="2387600" y="1431495"/>
            <a:ext cx="11269762" cy="1383056"/>
          </a:xfrm>
          <a:prstGeom prst="rect">
            <a:avLst/>
          </a:prstGeom>
        </p:spPr>
        <p:txBody>
          <a:bodyPr/>
          <a:lstStyle>
            <a:lvl1pPr>
              <a:defRPr>
                <a:solidFill>
                  <a:srgbClr val="414B53"/>
                </a:solidFill>
              </a:defRPr>
            </a:lvl1pPr>
          </a:lstStyle>
          <a:p>
            <a:r>
              <a:t>Title Text</a:t>
            </a:r>
          </a:p>
        </p:txBody>
      </p:sp>
      <p:pic>
        <p:nvPicPr>
          <p:cNvPr id="21" name="Picture 20">
            <a:extLst>
              <a:ext uri="{FF2B5EF4-FFF2-40B4-BE49-F238E27FC236}">
                <a16:creationId xmlns:a16="http://schemas.microsoft.com/office/drawing/2014/main" id="{A581F5CA-F75E-BB43-835A-5FAB4CEF1DCA}"/>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22" name="Picture 21">
            <a:extLst>
              <a:ext uri="{FF2B5EF4-FFF2-40B4-BE49-F238E27FC236}">
                <a16:creationId xmlns:a16="http://schemas.microsoft.com/office/drawing/2014/main" id="{2A9DD8D0-78AA-C544-AD61-F536CD925336}"/>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20" name="Rectangle">
            <a:extLst>
              <a:ext uri="{FF2B5EF4-FFF2-40B4-BE49-F238E27FC236}">
                <a16:creationId xmlns:a16="http://schemas.microsoft.com/office/drawing/2014/main" id="{6C3AA471-4273-EF4C-A438-CE7C1AE5663E}"/>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45265290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column benefits v2">
    <p:bg>
      <p:bgPr>
        <a:solidFill>
          <a:srgbClr val="FFFFFF"/>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C4D8EE-281E-BF4F-8D64-DE239F908C5C}"/>
              </a:ext>
            </a:extLst>
          </p:cNvPr>
          <p:cNvSpPr/>
          <p:nvPr userDrawn="1"/>
        </p:nvSpPr>
        <p:spPr>
          <a:xfrm>
            <a:off x="3592724" y="7265749"/>
            <a:ext cx="5616000" cy="4068000"/>
          </a:xfrm>
          <a:prstGeom prst="rect">
            <a:avLst/>
          </a:prstGeom>
          <a:solidFill>
            <a:srgbClr val="E7F3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Rectangle 28">
            <a:extLst>
              <a:ext uri="{FF2B5EF4-FFF2-40B4-BE49-F238E27FC236}">
                <a16:creationId xmlns:a16="http://schemas.microsoft.com/office/drawing/2014/main" id="{AFDF4E3D-8785-3845-B7C8-1F7EAE10D947}"/>
              </a:ext>
            </a:extLst>
          </p:cNvPr>
          <p:cNvSpPr/>
          <p:nvPr userDrawn="1"/>
        </p:nvSpPr>
        <p:spPr>
          <a:xfrm>
            <a:off x="9383924" y="7265749"/>
            <a:ext cx="5616000" cy="4068000"/>
          </a:xfrm>
          <a:prstGeom prst="rect">
            <a:avLst/>
          </a:prstGeom>
          <a:solidFill>
            <a:srgbClr val="BDEA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D028E742-D3E4-3D46-B7F3-2AEF419F106A}"/>
              </a:ext>
            </a:extLst>
          </p:cNvPr>
          <p:cNvSpPr/>
          <p:nvPr userDrawn="1"/>
        </p:nvSpPr>
        <p:spPr>
          <a:xfrm>
            <a:off x="15175124" y="7265749"/>
            <a:ext cx="5616000" cy="4068000"/>
          </a:xfrm>
          <a:prstGeom prst="rect">
            <a:avLst/>
          </a:prstGeom>
          <a:solidFill>
            <a:srgbClr val="FCE7E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Rectangle 25">
            <a:extLst>
              <a:ext uri="{FF2B5EF4-FFF2-40B4-BE49-F238E27FC236}">
                <a16:creationId xmlns:a16="http://schemas.microsoft.com/office/drawing/2014/main" id="{C70D8E2F-6A62-DC4A-A0C6-6628F85AE95A}"/>
              </a:ext>
            </a:extLst>
          </p:cNvPr>
          <p:cNvSpPr/>
          <p:nvPr userDrawn="1"/>
        </p:nvSpPr>
        <p:spPr>
          <a:xfrm>
            <a:off x="15175124" y="4604507"/>
            <a:ext cx="5616151" cy="2708135"/>
          </a:xfrm>
          <a:prstGeom prst="rect">
            <a:avLst/>
          </a:prstGeom>
          <a:solidFill>
            <a:srgbClr val="F5C2C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Rectangle 24">
            <a:extLst>
              <a:ext uri="{FF2B5EF4-FFF2-40B4-BE49-F238E27FC236}">
                <a16:creationId xmlns:a16="http://schemas.microsoft.com/office/drawing/2014/main" id="{38AD4916-2162-2144-9944-426417F570A9}"/>
              </a:ext>
            </a:extLst>
          </p:cNvPr>
          <p:cNvSpPr/>
          <p:nvPr userDrawn="1"/>
        </p:nvSpPr>
        <p:spPr>
          <a:xfrm>
            <a:off x="3593034" y="4617561"/>
            <a:ext cx="5616151" cy="2708135"/>
          </a:xfrm>
          <a:prstGeom prst="rect">
            <a:avLst/>
          </a:prstGeom>
          <a:solidFill>
            <a:srgbClr val="C3E18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8F343500-E492-B64F-92BB-C00DD57CF24C}"/>
              </a:ext>
            </a:extLst>
          </p:cNvPr>
          <p:cNvSpPr/>
          <p:nvPr userDrawn="1"/>
        </p:nvSpPr>
        <p:spPr>
          <a:xfrm>
            <a:off x="9383924" y="4617561"/>
            <a:ext cx="5616151" cy="2708135"/>
          </a:xfrm>
          <a:prstGeom prst="rect">
            <a:avLst/>
          </a:prstGeom>
          <a:solidFill>
            <a:srgbClr val="58CA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76" name="Double-click to add content"/>
          <p:cNvSpPr txBox="1">
            <a:spLocks noGrp="1"/>
          </p:cNvSpPr>
          <p:nvPr>
            <p:ph type="body" sz="quarter" idx="16" hasCustomPrompt="1"/>
          </p:nvPr>
        </p:nvSpPr>
        <p:spPr>
          <a:xfrm>
            <a:off x="4071027" y="7819277"/>
            <a:ext cx="4674697" cy="3406574"/>
          </a:xfrm>
          <a:prstGeom prst="rect">
            <a:avLst/>
          </a:prstGeom>
        </p:spPr>
        <p:txBody>
          <a:bodyPr>
            <a:spAutoFit/>
          </a:bodyPr>
          <a:lstStyle>
            <a:lvl1pPr marL="0" indent="0">
              <a:lnSpc>
                <a:spcPct val="110000"/>
              </a:lnSpc>
              <a:buFont typeface="Arial" panose="020B0604020202020204" pitchFamily="34" charset="0"/>
              <a:buNone/>
              <a:defRPr sz="2800"/>
            </a:lvl1pPr>
            <a:lvl2pPr marL="360000" indent="0">
              <a:buFont typeface="Arial" panose="020B0604020202020204" pitchFamily="34" charset="0"/>
              <a:buNone/>
              <a:defRPr sz="2800"/>
            </a:lvl2pPr>
            <a:lvl3pPr marL="720000" indent="0">
              <a:buFont typeface="Arial" panose="020B0604020202020204" pitchFamily="34" charset="0"/>
              <a:buNone/>
              <a:defRPr sz="2800"/>
            </a:lvl3pPr>
            <a:lvl4pPr marL="1080000" indent="0">
              <a:buFont typeface="Arial" panose="020B0604020202020204" pitchFamily="34" charset="0"/>
              <a:buNone/>
              <a:defRPr sz="2800"/>
            </a:lvl4pPr>
            <a:lvl5pPr marL="1440000" indent="0">
              <a:buFont typeface="Arial" panose="020B0604020202020204" pitchFamily="34" charset="0"/>
              <a:buNone/>
              <a:defRPr sz="2800"/>
            </a:lvl5p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sp>
        <p:nvSpPr>
          <p:cNvPr id="180" name="Title here"/>
          <p:cNvSpPr txBox="1">
            <a:spLocks noGrp="1"/>
          </p:cNvSpPr>
          <p:nvPr>
            <p:ph type="body" sz="quarter" idx="20"/>
          </p:nvPr>
        </p:nvSpPr>
        <p:spPr>
          <a:xfrm>
            <a:off x="3593040" y="5480599"/>
            <a:ext cx="5608575" cy="816955"/>
          </a:xfrm>
          <a:prstGeom prst="rect">
            <a:avLst/>
          </a:prstGeom>
        </p:spPr>
        <p:txBody>
          <a:bodyPr wrap="square">
            <a:spAutoFit/>
          </a:bodyPr>
          <a:lstStyle>
            <a:lvl1pPr algn="ctr">
              <a:lnSpc>
                <a:spcPct val="110000"/>
              </a:lnSpc>
              <a:defRPr sz="4400" b="1">
                <a:solidFill>
                  <a:srgbClr val="FFFFFF"/>
                </a:solidFill>
              </a:defRPr>
            </a:lvl1pPr>
          </a:lstStyle>
          <a:p>
            <a:r>
              <a:t>Title here </a:t>
            </a:r>
          </a:p>
        </p:txBody>
      </p:sp>
      <p:sp>
        <p:nvSpPr>
          <p:cNvPr id="181" name="Title here"/>
          <p:cNvSpPr txBox="1">
            <a:spLocks noGrp="1"/>
          </p:cNvSpPr>
          <p:nvPr>
            <p:ph type="body" sz="quarter" idx="21"/>
          </p:nvPr>
        </p:nvSpPr>
        <p:spPr>
          <a:xfrm>
            <a:off x="9391185" y="5480599"/>
            <a:ext cx="5608576" cy="816955"/>
          </a:xfrm>
          <a:prstGeom prst="rect">
            <a:avLst/>
          </a:prstGeom>
        </p:spPr>
        <p:txBody>
          <a:bodyPr wrap="square">
            <a:spAutoFit/>
          </a:bodyPr>
          <a:lstStyle>
            <a:lvl1pPr algn="ctr">
              <a:lnSpc>
                <a:spcPct val="110000"/>
              </a:lnSpc>
              <a:defRPr sz="4400" b="1">
                <a:solidFill>
                  <a:srgbClr val="FFFFFF"/>
                </a:solidFill>
              </a:defRPr>
            </a:lvl1pPr>
          </a:lstStyle>
          <a:p>
            <a:r>
              <a:t>Title here </a:t>
            </a:r>
          </a:p>
        </p:txBody>
      </p:sp>
      <p:sp>
        <p:nvSpPr>
          <p:cNvPr id="182" name="Title here"/>
          <p:cNvSpPr txBox="1">
            <a:spLocks noGrp="1"/>
          </p:cNvSpPr>
          <p:nvPr>
            <p:ph type="body" sz="quarter" idx="22"/>
          </p:nvPr>
        </p:nvSpPr>
        <p:spPr>
          <a:xfrm>
            <a:off x="15183734" y="5480599"/>
            <a:ext cx="5607226" cy="816955"/>
          </a:xfrm>
          <a:prstGeom prst="rect">
            <a:avLst/>
          </a:prstGeom>
        </p:spPr>
        <p:txBody>
          <a:bodyPr wrap="square">
            <a:spAutoFit/>
          </a:bodyPr>
          <a:lstStyle>
            <a:lvl1pPr algn="ctr">
              <a:lnSpc>
                <a:spcPct val="110000"/>
              </a:lnSpc>
              <a:defRPr sz="4400" b="1">
                <a:solidFill>
                  <a:srgbClr val="FFFFFF"/>
                </a:solidFill>
              </a:defRPr>
            </a:lvl1pPr>
          </a:lstStyle>
          <a:p>
            <a:r>
              <a:t>Title here</a:t>
            </a:r>
          </a:p>
        </p:txBody>
      </p:sp>
      <p:sp>
        <p:nvSpPr>
          <p:cNvPr id="183" name="Double-click to add content"/>
          <p:cNvSpPr txBox="1">
            <a:spLocks noGrp="1"/>
          </p:cNvSpPr>
          <p:nvPr>
            <p:ph type="body" sz="quarter" idx="23" hasCustomPrompt="1"/>
          </p:nvPr>
        </p:nvSpPr>
        <p:spPr>
          <a:xfrm>
            <a:off x="9854651" y="7819277"/>
            <a:ext cx="4842486" cy="3406574"/>
          </a:xfrm>
          <a:prstGeom prst="rect">
            <a:avLst/>
          </a:prstGeom>
        </p:spPr>
        <p:txBody>
          <a:bodyPr wrap="square">
            <a:spAutoFit/>
          </a:bodyPr>
          <a:lstStyle>
            <a:lvl1pPr marL="0" indent="0">
              <a:lnSpc>
                <a:spcPct val="110000"/>
              </a:lnSpc>
              <a:buFont typeface="Arial" panose="020B0604020202020204" pitchFamily="34" charset="0"/>
              <a:buNone/>
              <a:defRPr sz="2800"/>
            </a:lvl1pPr>
            <a:lvl2pPr marL="360000" indent="0">
              <a:buFont typeface="Arial" panose="020B0604020202020204" pitchFamily="34" charset="0"/>
              <a:buNone/>
              <a:defRPr sz="2800"/>
            </a:lvl2pPr>
            <a:lvl3pPr marL="720000" indent="0">
              <a:buFont typeface="Arial" panose="020B0604020202020204" pitchFamily="34" charset="0"/>
              <a:buNone/>
              <a:defRPr sz="2800"/>
            </a:lvl3pPr>
            <a:lvl4pPr marL="1080000" indent="0">
              <a:buFont typeface="Arial" panose="020B0604020202020204" pitchFamily="34" charset="0"/>
              <a:buNone/>
              <a:defRPr sz="2800"/>
            </a:lvl4pPr>
            <a:lvl5pPr marL="1440000" indent="0">
              <a:buFont typeface="Arial" panose="020B0604020202020204" pitchFamily="34" charset="0"/>
              <a:buNone/>
              <a:defRPr sz="2800"/>
            </a:lvl5p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sp>
        <p:nvSpPr>
          <p:cNvPr id="184" name="Double-click to add content"/>
          <p:cNvSpPr txBox="1">
            <a:spLocks noGrp="1"/>
          </p:cNvSpPr>
          <p:nvPr>
            <p:ph type="body" sz="quarter" idx="24" hasCustomPrompt="1"/>
          </p:nvPr>
        </p:nvSpPr>
        <p:spPr>
          <a:xfrm>
            <a:off x="15638276" y="7819277"/>
            <a:ext cx="4674697" cy="3406574"/>
          </a:xfrm>
          <a:prstGeom prst="rect">
            <a:avLst/>
          </a:prstGeom>
        </p:spPr>
        <p:txBody>
          <a:bodyPr>
            <a:spAutoFit/>
          </a:bodyPr>
          <a:lstStyle>
            <a:lvl1pPr marL="0" indent="0">
              <a:lnSpc>
                <a:spcPct val="110000"/>
              </a:lnSpc>
              <a:buFont typeface="Arial" panose="020B0604020202020204" pitchFamily="34" charset="0"/>
              <a:buNone/>
              <a:defRPr sz="2800"/>
            </a:lvl1pPr>
            <a:lvl2pPr marL="360000" indent="0">
              <a:buFont typeface="Arial" panose="020B0604020202020204" pitchFamily="34" charset="0"/>
              <a:buNone/>
              <a:defRPr sz="2800"/>
            </a:lvl2pPr>
            <a:lvl3pPr marL="720000" indent="0">
              <a:buFont typeface="Arial" panose="020B0604020202020204" pitchFamily="34" charset="0"/>
              <a:buNone/>
              <a:defRPr sz="2800"/>
            </a:lvl3pPr>
            <a:lvl4pPr marL="1080000" indent="0">
              <a:buFont typeface="Arial" panose="020B0604020202020204" pitchFamily="34" charset="0"/>
              <a:buNone/>
              <a:defRPr sz="2800"/>
            </a:lvl4pPr>
            <a:lvl5pPr marL="1440000" indent="0">
              <a:buFont typeface="Arial" panose="020B0604020202020204" pitchFamily="34" charset="0"/>
              <a:buNone/>
              <a:defRPr sz="2800"/>
            </a:lvl5p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sp>
        <p:nvSpPr>
          <p:cNvPr id="185" name="Double-click to edit subtitle"/>
          <p:cNvSpPr txBox="1">
            <a:spLocks noGrp="1"/>
          </p:cNvSpPr>
          <p:nvPr>
            <p:ph type="body" sz="quarter" idx="25"/>
          </p:nvPr>
        </p:nvSpPr>
        <p:spPr>
          <a:xfrm>
            <a:off x="2429443" y="2877401"/>
            <a:ext cx="7360841" cy="558801"/>
          </a:xfrm>
          <a:prstGeom prst="rect">
            <a:avLst/>
          </a:prstGeom>
        </p:spPr>
        <p:txBody>
          <a:bodyPr>
            <a:spAutoFit/>
          </a:bodyPr>
          <a:lstStyle/>
          <a:p>
            <a:pPr lvl="1">
              <a:lnSpc>
                <a:spcPts val="4500"/>
              </a:lnSpc>
              <a:defRPr sz="3000"/>
            </a:pPr>
            <a:r>
              <a:t>Double-click to edit subtitle </a:t>
            </a:r>
          </a:p>
        </p:txBody>
      </p:sp>
      <p:sp>
        <p:nvSpPr>
          <p:cNvPr id="186" name="Title Text"/>
          <p:cNvSpPr txBox="1">
            <a:spLocks noGrp="1"/>
          </p:cNvSpPr>
          <p:nvPr>
            <p:ph type="title"/>
          </p:nvPr>
        </p:nvSpPr>
        <p:spPr>
          <a:xfrm>
            <a:off x="2387600" y="1431495"/>
            <a:ext cx="11269762" cy="1383056"/>
          </a:xfrm>
          <a:prstGeom prst="rect">
            <a:avLst/>
          </a:prstGeom>
        </p:spPr>
        <p:txBody>
          <a:bodyPr/>
          <a:lstStyle>
            <a:lvl1pPr>
              <a:defRPr>
                <a:solidFill>
                  <a:srgbClr val="414B53"/>
                </a:solidFill>
              </a:defRPr>
            </a:lvl1pPr>
          </a:lstStyle>
          <a:p>
            <a:r>
              <a:t>Title Text</a:t>
            </a:r>
          </a:p>
        </p:txBody>
      </p:sp>
      <p:pic>
        <p:nvPicPr>
          <p:cNvPr id="21" name="Picture 20">
            <a:extLst>
              <a:ext uri="{FF2B5EF4-FFF2-40B4-BE49-F238E27FC236}">
                <a16:creationId xmlns:a16="http://schemas.microsoft.com/office/drawing/2014/main" id="{A581F5CA-F75E-BB43-835A-5FAB4CEF1DCA}"/>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22" name="Picture 21">
            <a:extLst>
              <a:ext uri="{FF2B5EF4-FFF2-40B4-BE49-F238E27FC236}">
                <a16:creationId xmlns:a16="http://schemas.microsoft.com/office/drawing/2014/main" id="{2A9DD8D0-78AA-C544-AD61-F536CD925336}"/>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20" name="Rectangle">
            <a:extLst>
              <a:ext uri="{FF2B5EF4-FFF2-40B4-BE49-F238E27FC236}">
                <a16:creationId xmlns:a16="http://schemas.microsoft.com/office/drawing/2014/main" id="{34D83010-D998-2A45-B67C-B88D178AEF1B}"/>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02888519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 bullets">
    <p:bg>
      <p:bgPr>
        <a:solidFill>
          <a:srgbClr val="FFFFFF"/>
        </a:solidFill>
        <a:effectLst/>
      </p:bgPr>
    </p:bg>
    <p:spTree>
      <p:nvGrpSpPr>
        <p:cNvPr id="1" name=""/>
        <p:cNvGrpSpPr/>
        <p:nvPr/>
      </p:nvGrpSpPr>
      <p:grpSpPr>
        <a:xfrm>
          <a:off x="0" y="0"/>
          <a:ext cx="0" cy="0"/>
          <a:chOff x="0" y="0"/>
          <a:chExt cx="0" cy="0"/>
        </a:xfrm>
      </p:grpSpPr>
      <p:sp>
        <p:nvSpPr>
          <p:cNvPr id="19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98" name="Title Text"/>
          <p:cNvSpPr txBox="1">
            <a:spLocks noGrp="1"/>
          </p:cNvSpPr>
          <p:nvPr>
            <p:ph type="title"/>
          </p:nvPr>
        </p:nvSpPr>
        <p:spPr>
          <a:xfrm>
            <a:off x="2387600" y="1431495"/>
            <a:ext cx="11269762" cy="1383056"/>
          </a:xfrm>
          <a:prstGeom prst="rect">
            <a:avLst/>
          </a:prstGeom>
        </p:spPr>
        <p:txBody>
          <a:bodyPr/>
          <a:lstStyle>
            <a:lvl1pPr>
              <a:defRPr>
                <a:solidFill>
                  <a:srgbClr val="414B53"/>
                </a:solidFill>
              </a:defRPr>
            </a:lvl1pPr>
          </a:lstStyle>
          <a:p>
            <a:r>
              <a:t>Title Text</a:t>
            </a:r>
          </a:p>
        </p:txBody>
      </p:sp>
      <p:sp>
        <p:nvSpPr>
          <p:cNvPr id="199" name="Circle"/>
          <p:cNvSpPr>
            <a:spLocks noGrp="1"/>
          </p:cNvSpPr>
          <p:nvPr>
            <p:ph type="body" sz="quarter" idx="13"/>
          </p:nvPr>
        </p:nvSpPr>
        <p:spPr>
          <a:xfrm>
            <a:off x="1825785" y="4147017"/>
            <a:ext cx="6540749" cy="6540749"/>
          </a:xfrm>
          <a:prstGeom prst="ellipse">
            <a:avLst/>
          </a:prstGeom>
          <a:solidFill>
            <a:srgbClr val="FFC556"/>
          </a:solidFill>
        </p:spPr>
        <p:txBody>
          <a:bodyPr lIns="0" tIns="0" rIns="0" bIns="0" anchor="ctr"/>
          <a:lstStyle>
            <a:lvl1pPr algn="ctr">
              <a:defRPr/>
            </a:lvl1pP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200" name="Circle"/>
          <p:cNvSpPr>
            <a:spLocks noGrp="1"/>
          </p:cNvSpPr>
          <p:nvPr>
            <p:ph type="body" sz="quarter" idx="14"/>
          </p:nvPr>
        </p:nvSpPr>
        <p:spPr>
          <a:xfrm>
            <a:off x="8921625" y="4147017"/>
            <a:ext cx="6540749" cy="6540749"/>
          </a:xfrm>
          <a:prstGeom prst="ellipse">
            <a:avLst/>
          </a:prstGeom>
          <a:solidFill>
            <a:srgbClr val="58CAE8"/>
          </a:solidFill>
        </p:spPr>
        <p:txBody>
          <a:bodyPr lIns="0" tIns="0" rIns="0" bIns="0" anchor="ctr"/>
          <a:lstStyle>
            <a:lvl1pPr algn="ctr">
              <a:defRPr/>
            </a:lvl1pP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201" name="Circle"/>
          <p:cNvSpPr>
            <a:spLocks noGrp="1"/>
          </p:cNvSpPr>
          <p:nvPr>
            <p:ph type="body" sz="quarter" idx="15"/>
          </p:nvPr>
        </p:nvSpPr>
        <p:spPr>
          <a:xfrm>
            <a:off x="16166633" y="4147017"/>
            <a:ext cx="6540749" cy="6540749"/>
          </a:xfrm>
          <a:prstGeom prst="ellipse">
            <a:avLst/>
          </a:prstGeom>
          <a:solidFill>
            <a:srgbClr val="5C078B"/>
          </a:solidFill>
        </p:spPr>
        <p:txBody>
          <a:bodyPr lIns="0" tIns="0" rIns="0" bIns="0" anchor="ctr"/>
          <a:lstStyle>
            <a:lvl1pPr algn="ctr">
              <a:defRPr>
                <a:solidFill>
                  <a:schemeClr val="bg1"/>
                </a:solidFill>
              </a:defRPr>
            </a:lvl1pPr>
          </a:lstStyle>
          <a:p>
            <a:pPr algn="ctr" defTabSz="825500">
              <a:lnSpc>
                <a:spcPct val="100000"/>
              </a:lnSpc>
              <a:defRPr sz="3200">
                <a:solidFill>
                  <a:srgbClr val="FFFFFF"/>
                </a:solidFill>
                <a:latin typeface="+mn-lt"/>
                <a:ea typeface="+mn-ea"/>
                <a:cs typeface="+mn-cs"/>
                <a:sym typeface="Helvetica Neue Medium"/>
              </a:defRPr>
            </a:pPr>
            <a:endParaRPr/>
          </a:p>
        </p:txBody>
      </p:sp>
      <p:pic>
        <p:nvPicPr>
          <p:cNvPr id="14" name="Picture 13">
            <a:extLst>
              <a:ext uri="{FF2B5EF4-FFF2-40B4-BE49-F238E27FC236}">
                <a16:creationId xmlns:a16="http://schemas.microsoft.com/office/drawing/2014/main" id="{ECE83823-F8EA-3B4A-8E67-1AD1E407D05C}"/>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5" name="Picture 14">
            <a:extLst>
              <a:ext uri="{FF2B5EF4-FFF2-40B4-BE49-F238E27FC236}">
                <a16:creationId xmlns:a16="http://schemas.microsoft.com/office/drawing/2014/main" id="{0A2875AB-9366-6941-9F64-68690E3F5A22}"/>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0" name="Rectangle">
            <a:extLst>
              <a:ext uri="{FF2B5EF4-FFF2-40B4-BE49-F238E27FC236}">
                <a16:creationId xmlns:a16="http://schemas.microsoft.com/office/drawing/2014/main" id="{4144F2B1-A684-904C-80B1-5CAE8FD8A5FE}"/>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261522439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 bullets v2">
    <p:bg>
      <p:bgPr>
        <a:solidFill>
          <a:srgbClr val="FFFFFF"/>
        </a:solidFill>
        <a:effectLst/>
      </p:bgPr>
    </p:bg>
    <p:spTree>
      <p:nvGrpSpPr>
        <p:cNvPr id="1" name=""/>
        <p:cNvGrpSpPr/>
        <p:nvPr/>
      </p:nvGrpSpPr>
      <p:grpSpPr>
        <a:xfrm>
          <a:off x="0" y="0"/>
          <a:ext cx="0" cy="0"/>
          <a:chOff x="0" y="0"/>
          <a:chExt cx="0" cy="0"/>
        </a:xfrm>
      </p:grpSpPr>
      <p:sp>
        <p:nvSpPr>
          <p:cNvPr id="19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98" name="Title Text"/>
          <p:cNvSpPr txBox="1">
            <a:spLocks noGrp="1"/>
          </p:cNvSpPr>
          <p:nvPr>
            <p:ph type="title"/>
          </p:nvPr>
        </p:nvSpPr>
        <p:spPr>
          <a:xfrm>
            <a:off x="2387600" y="1431495"/>
            <a:ext cx="11269762" cy="1383056"/>
          </a:xfrm>
          <a:prstGeom prst="rect">
            <a:avLst/>
          </a:prstGeom>
        </p:spPr>
        <p:txBody>
          <a:bodyPr/>
          <a:lstStyle>
            <a:lvl1pPr>
              <a:defRPr>
                <a:solidFill>
                  <a:srgbClr val="414B53"/>
                </a:solidFill>
              </a:defRPr>
            </a:lvl1pPr>
          </a:lstStyle>
          <a:p>
            <a:r>
              <a:t>Title Text</a:t>
            </a:r>
          </a:p>
        </p:txBody>
      </p:sp>
      <p:sp>
        <p:nvSpPr>
          <p:cNvPr id="199" name="Circle"/>
          <p:cNvSpPr>
            <a:spLocks noGrp="1"/>
          </p:cNvSpPr>
          <p:nvPr>
            <p:ph type="body" sz="quarter" idx="13"/>
          </p:nvPr>
        </p:nvSpPr>
        <p:spPr>
          <a:xfrm>
            <a:off x="1825785" y="4147017"/>
            <a:ext cx="6540749" cy="6540749"/>
          </a:xfrm>
          <a:prstGeom prst="ellipse">
            <a:avLst/>
          </a:prstGeom>
          <a:solidFill>
            <a:srgbClr val="F5C2CC"/>
          </a:solidFill>
        </p:spPr>
        <p:txBody>
          <a:bodyPr lIns="0" tIns="0" rIns="0" bIns="0" anchor="ctr"/>
          <a:lstStyle>
            <a:lvl1pPr algn="ctr">
              <a:defRPr/>
            </a:lvl1pP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200" name="Circle"/>
          <p:cNvSpPr>
            <a:spLocks noGrp="1"/>
          </p:cNvSpPr>
          <p:nvPr>
            <p:ph type="body" sz="quarter" idx="14"/>
          </p:nvPr>
        </p:nvSpPr>
        <p:spPr>
          <a:xfrm>
            <a:off x="8921625" y="4147017"/>
            <a:ext cx="6540749" cy="6540749"/>
          </a:xfrm>
          <a:prstGeom prst="ellipse">
            <a:avLst/>
          </a:prstGeom>
          <a:solidFill>
            <a:srgbClr val="323D47"/>
          </a:solidFill>
        </p:spPr>
        <p:txBody>
          <a:bodyPr lIns="0" tIns="0" rIns="0" bIns="0" anchor="ctr"/>
          <a:lstStyle>
            <a:lvl1pPr algn="ctr">
              <a:defRPr>
                <a:solidFill>
                  <a:schemeClr val="bg1"/>
                </a:solidFill>
              </a:defRPr>
            </a:lvl1pP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201" name="Circle"/>
          <p:cNvSpPr>
            <a:spLocks noGrp="1"/>
          </p:cNvSpPr>
          <p:nvPr>
            <p:ph type="body" sz="quarter" idx="15"/>
          </p:nvPr>
        </p:nvSpPr>
        <p:spPr>
          <a:xfrm>
            <a:off x="16166633" y="4147017"/>
            <a:ext cx="6540749" cy="6540749"/>
          </a:xfrm>
          <a:prstGeom prst="ellipse">
            <a:avLst/>
          </a:prstGeom>
          <a:solidFill>
            <a:srgbClr val="C4E288"/>
          </a:solidFill>
        </p:spPr>
        <p:txBody>
          <a:bodyPr lIns="0" tIns="0" rIns="0" bIns="0" anchor="ctr"/>
          <a:lstStyle>
            <a:lvl1pPr algn="ctr">
              <a:defRPr/>
            </a:lvl1pPr>
          </a:lstStyle>
          <a:p>
            <a:pPr algn="ctr" defTabSz="825500">
              <a:lnSpc>
                <a:spcPct val="100000"/>
              </a:lnSpc>
              <a:defRPr sz="3200">
                <a:solidFill>
                  <a:srgbClr val="FFFFFF"/>
                </a:solidFill>
                <a:latin typeface="+mn-lt"/>
                <a:ea typeface="+mn-ea"/>
                <a:cs typeface="+mn-cs"/>
                <a:sym typeface="Helvetica Neue Medium"/>
              </a:defRPr>
            </a:pPr>
            <a:endParaRPr/>
          </a:p>
        </p:txBody>
      </p:sp>
      <p:pic>
        <p:nvPicPr>
          <p:cNvPr id="14" name="Picture 13">
            <a:extLst>
              <a:ext uri="{FF2B5EF4-FFF2-40B4-BE49-F238E27FC236}">
                <a16:creationId xmlns:a16="http://schemas.microsoft.com/office/drawing/2014/main" id="{ECE83823-F8EA-3B4A-8E67-1AD1E407D05C}"/>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5" name="Picture 14">
            <a:extLst>
              <a:ext uri="{FF2B5EF4-FFF2-40B4-BE49-F238E27FC236}">
                <a16:creationId xmlns:a16="http://schemas.microsoft.com/office/drawing/2014/main" id="{0A2875AB-9366-6941-9F64-68690E3F5A22}"/>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0" name="Rectangle">
            <a:extLst>
              <a:ext uri="{FF2B5EF4-FFF2-40B4-BE49-F238E27FC236}">
                <a16:creationId xmlns:a16="http://schemas.microsoft.com/office/drawing/2014/main" id="{E50796C8-16DD-6545-A689-E800A655EEDD}"/>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27857717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Stat slide with icons">
    <p:bg>
      <p:bgPr>
        <a:solidFill>
          <a:srgbClr val="FFFFFF"/>
        </a:solidFill>
        <a:effectLst/>
      </p:bgPr>
    </p:bg>
    <p:spTree>
      <p:nvGrpSpPr>
        <p:cNvPr id="1" name=""/>
        <p:cNvGrpSpPr/>
        <p:nvPr/>
      </p:nvGrpSpPr>
      <p:grpSpPr>
        <a:xfrm>
          <a:off x="0" y="0"/>
          <a:ext cx="0" cy="0"/>
          <a:chOff x="0" y="0"/>
          <a:chExt cx="0" cy="0"/>
        </a:xfrm>
      </p:grpSpPr>
      <p:sp>
        <p:nvSpPr>
          <p:cNvPr id="347"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351" name="Double-click to add text, can span over a few lines"/>
          <p:cNvSpPr txBox="1">
            <a:spLocks noGrp="1"/>
          </p:cNvSpPr>
          <p:nvPr>
            <p:ph type="body" sz="quarter" idx="13"/>
          </p:nvPr>
        </p:nvSpPr>
        <p:spPr>
          <a:xfrm>
            <a:off x="2812866" y="7942716"/>
            <a:ext cx="4312263" cy="1008381"/>
          </a:xfrm>
          <a:prstGeom prst="rect">
            <a:avLst/>
          </a:prstGeom>
        </p:spPr>
        <p:txBody>
          <a:bodyPr>
            <a:spAutoFit/>
          </a:bodyPr>
          <a:lstStyle>
            <a:lvl1pPr>
              <a:lnSpc>
                <a:spcPct val="110000"/>
              </a:lnSpc>
              <a:defRPr sz="2800"/>
            </a:lvl1pPr>
          </a:lstStyle>
          <a:p>
            <a:r>
              <a:t>Double-click to add text, can span over a few lines </a:t>
            </a:r>
          </a:p>
        </p:txBody>
      </p:sp>
      <p:sp>
        <p:nvSpPr>
          <p:cNvPr id="352" name="Double-click to add text, can span over a few lines"/>
          <p:cNvSpPr txBox="1">
            <a:spLocks noGrp="1"/>
          </p:cNvSpPr>
          <p:nvPr>
            <p:ph type="body" sz="quarter" idx="14"/>
          </p:nvPr>
        </p:nvSpPr>
        <p:spPr>
          <a:xfrm>
            <a:off x="10069203" y="7939111"/>
            <a:ext cx="4312262" cy="1008381"/>
          </a:xfrm>
          <a:prstGeom prst="rect">
            <a:avLst/>
          </a:prstGeom>
        </p:spPr>
        <p:txBody>
          <a:bodyPr>
            <a:spAutoFit/>
          </a:bodyPr>
          <a:lstStyle>
            <a:lvl1pPr>
              <a:lnSpc>
                <a:spcPct val="110000"/>
              </a:lnSpc>
              <a:defRPr sz="2800"/>
            </a:lvl1pPr>
          </a:lstStyle>
          <a:p>
            <a:r>
              <a:t>Double-click to add text, can span over a few lines </a:t>
            </a:r>
          </a:p>
        </p:txBody>
      </p:sp>
      <p:sp>
        <p:nvSpPr>
          <p:cNvPr id="353" name="Double-click to add text, can span over a few lines"/>
          <p:cNvSpPr txBox="1">
            <a:spLocks noGrp="1"/>
          </p:cNvSpPr>
          <p:nvPr>
            <p:ph type="body" sz="quarter" idx="15"/>
          </p:nvPr>
        </p:nvSpPr>
        <p:spPr>
          <a:xfrm>
            <a:off x="17754928" y="7928392"/>
            <a:ext cx="4312263" cy="1008381"/>
          </a:xfrm>
          <a:prstGeom prst="rect">
            <a:avLst/>
          </a:prstGeom>
        </p:spPr>
        <p:txBody>
          <a:bodyPr>
            <a:spAutoFit/>
          </a:bodyPr>
          <a:lstStyle>
            <a:lvl1pPr>
              <a:lnSpc>
                <a:spcPct val="110000"/>
              </a:lnSpc>
              <a:defRPr sz="2800"/>
            </a:lvl1pPr>
          </a:lstStyle>
          <a:p>
            <a:r>
              <a:t>Double-click to add text, can span over a few lines </a:t>
            </a:r>
          </a:p>
        </p:txBody>
      </p:sp>
      <p:sp>
        <p:nvSpPr>
          <p:cNvPr id="354" name="89%"/>
          <p:cNvSpPr txBox="1">
            <a:spLocks noGrp="1"/>
          </p:cNvSpPr>
          <p:nvPr>
            <p:ph type="body" sz="quarter" idx="16"/>
          </p:nvPr>
        </p:nvSpPr>
        <p:spPr>
          <a:xfrm>
            <a:off x="2797755" y="5978173"/>
            <a:ext cx="3196265" cy="1930401"/>
          </a:xfrm>
          <a:prstGeom prst="rect">
            <a:avLst/>
          </a:prstGeom>
        </p:spPr>
        <p:txBody>
          <a:bodyPr>
            <a:spAutoFit/>
          </a:bodyPr>
          <a:lstStyle>
            <a:lvl1pPr>
              <a:lnSpc>
                <a:spcPts val="15300"/>
              </a:lnSpc>
              <a:defRPr sz="12000" spc="-720">
                <a:solidFill>
                  <a:srgbClr val="5C078B"/>
                </a:solidFill>
                <a:latin typeface="Helvetica Light"/>
                <a:ea typeface="Helvetica Light"/>
                <a:cs typeface="Helvetica Light"/>
                <a:sym typeface="Helvetica Light"/>
              </a:defRPr>
            </a:lvl1pPr>
          </a:lstStyle>
          <a:p>
            <a:r>
              <a:t>89%</a:t>
            </a:r>
          </a:p>
        </p:txBody>
      </p:sp>
      <p:sp>
        <p:nvSpPr>
          <p:cNvPr id="355" name="80%"/>
          <p:cNvSpPr txBox="1">
            <a:spLocks noGrp="1"/>
          </p:cNvSpPr>
          <p:nvPr>
            <p:ph type="body" sz="quarter" idx="17"/>
          </p:nvPr>
        </p:nvSpPr>
        <p:spPr>
          <a:xfrm>
            <a:off x="10002535" y="5978173"/>
            <a:ext cx="3196265" cy="1930401"/>
          </a:xfrm>
          <a:prstGeom prst="rect">
            <a:avLst/>
          </a:prstGeom>
        </p:spPr>
        <p:txBody>
          <a:bodyPr>
            <a:spAutoFit/>
          </a:bodyPr>
          <a:lstStyle>
            <a:lvl1pPr>
              <a:lnSpc>
                <a:spcPts val="15300"/>
              </a:lnSpc>
              <a:defRPr sz="12000" spc="-720">
                <a:solidFill>
                  <a:srgbClr val="5C078B"/>
                </a:solidFill>
                <a:latin typeface="Helvetica Light"/>
                <a:ea typeface="Helvetica Light"/>
                <a:cs typeface="Helvetica Light"/>
                <a:sym typeface="Helvetica Light"/>
              </a:defRPr>
            </a:lvl1pPr>
          </a:lstStyle>
          <a:p>
            <a:r>
              <a:t>80%</a:t>
            </a:r>
          </a:p>
        </p:txBody>
      </p:sp>
      <p:sp>
        <p:nvSpPr>
          <p:cNvPr id="356" name="52%"/>
          <p:cNvSpPr txBox="1">
            <a:spLocks noGrp="1"/>
          </p:cNvSpPr>
          <p:nvPr>
            <p:ph type="body" sz="quarter" idx="18"/>
          </p:nvPr>
        </p:nvSpPr>
        <p:spPr>
          <a:xfrm>
            <a:off x="17754928" y="5964845"/>
            <a:ext cx="3196265" cy="1930401"/>
          </a:xfrm>
          <a:prstGeom prst="rect">
            <a:avLst/>
          </a:prstGeom>
        </p:spPr>
        <p:txBody>
          <a:bodyPr>
            <a:spAutoFit/>
          </a:bodyPr>
          <a:lstStyle>
            <a:lvl1pPr>
              <a:lnSpc>
                <a:spcPts val="15300"/>
              </a:lnSpc>
              <a:defRPr sz="12000" spc="-720">
                <a:solidFill>
                  <a:srgbClr val="5C078B"/>
                </a:solidFill>
                <a:latin typeface="Helvetica Light"/>
                <a:ea typeface="Helvetica Light"/>
                <a:cs typeface="Helvetica Light"/>
                <a:sym typeface="Helvetica Light"/>
              </a:defRPr>
            </a:lvl1pPr>
          </a:lstStyle>
          <a:p>
            <a:r>
              <a:t>52%</a:t>
            </a:r>
          </a:p>
        </p:txBody>
      </p:sp>
      <p:sp>
        <p:nvSpPr>
          <p:cNvPr id="357" name="Image"/>
          <p:cNvSpPr>
            <a:spLocks noGrp="1"/>
          </p:cNvSpPr>
          <p:nvPr>
            <p:ph type="pic" sz="quarter" idx="19"/>
          </p:nvPr>
        </p:nvSpPr>
        <p:spPr>
          <a:xfrm>
            <a:off x="2814480" y="3388916"/>
            <a:ext cx="2555115" cy="2555114"/>
          </a:xfrm>
          <a:prstGeom prst="rect">
            <a:avLst/>
          </a:prstGeom>
        </p:spPr>
        <p:txBody>
          <a:bodyPr lIns="91439" tIns="45719" rIns="91439" bIns="45719"/>
          <a:lstStyle/>
          <a:p>
            <a:endParaRPr/>
          </a:p>
        </p:txBody>
      </p:sp>
      <p:sp>
        <p:nvSpPr>
          <p:cNvPr id="358" name="Image"/>
          <p:cNvSpPr>
            <a:spLocks noGrp="1"/>
          </p:cNvSpPr>
          <p:nvPr>
            <p:ph type="pic" sz="quarter" idx="20"/>
          </p:nvPr>
        </p:nvSpPr>
        <p:spPr>
          <a:xfrm>
            <a:off x="17728474" y="3388916"/>
            <a:ext cx="2555114" cy="2555114"/>
          </a:xfrm>
          <a:prstGeom prst="rect">
            <a:avLst/>
          </a:prstGeom>
        </p:spPr>
        <p:txBody>
          <a:bodyPr lIns="91439" tIns="45719" rIns="91439" bIns="45719"/>
          <a:lstStyle/>
          <a:p>
            <a:endParaRPr/>
          </a:p>
        </p:txBody>
      </p:sp>
      <p:sp>
        <p:nvSpPr>
          <p:cNvPr id="359" name="Image"/>
          <p:cNvSpPr>
            <a:spLocks noGrp="1"/>
          </p:cNvSpPr>
          <p:nvPr>
            <p:ph type="pic" sz="quarter" idx="21"/>
          </p:nvPr>
        </p:nvSpPr>
        <p:spPr>
          <a:xfrm>
            <a:off x="10030929" y="3388916"/>
            <a:ext cx="2555115" cy="2555114"/>
          </a:xfrm>
          <a:prstGeom prst="rect">
            <a:avLst/>
          </a:prstGeom>
        </p:spPr>
        <p:txBody>
          <a:bodyPr lIns="91439" tIns="45719" rIns="91439" bIns="45719"/>
          <a:lstStyle/>
          <a:p>
            <a:endParaRPr/>
          </a:p>
        </p:txBody>
      </p:sp>
      <p:pic>
        <p:nvPicPr>
          <p:cNvPr id="16" name="Picture 15">
            <a:extLst>
              <a:ext uri="{FF2B5EF4-FFF2-40B4-BE49-F238E27FC236}">
                <a16:creationId xmlns:a16="http://schemas.microsoft.com/office/drawing/2014/main" id="{3306E046-57E1-4346-9B25-563870C7C469}"/>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7" name="Picture 16">
            <a:extLst>
              <a:ext uri="{FF2B5EF4-FFF2-40B4-BE49-F238E27FC236}">
                <a16:creationId xmlns:a16="http://schemas.microsoft.com/office/drawing/2014/main" id="{FAC8ACF7-3386-C442-BE3B-5532A59B1648}"/>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8" name="Rectangle">
            <a:extLst>
              <a:ext uri="{FF2B5EF4-FFF2-40B4-BE49-F238E27FC236}">
                <a16:creationId xmlns:a16="http://schemas.microsoft.com/office/drawing/2014/main" id="{596DB123-3DF9-F94B-891E-5C4E7BC9E1C0}"/>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94250799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Divider Slide Purple">
    <p:bg>
      <p:bgPr>
        <a:solidFill>
          <a:srgbClr val="5C078B"/>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prstGeom prst="rect">
            <a:avLst/>
          </a:prstGeom>
        </p:spPr>
        <p:txBody>
          <a:bodyPr/>
          <a:lstStyle>
            <a:lvl1pPr>
              <a:defRPr>
                <a:solidFill>
                  <a:srgbClr val="F4C3CC"/>
                </a:solidFill>
              </a:defRPr>
            </a:lvl1pPr>
          </a:lstStyle>
          <a:p>
            <a:r>
              <a:t>Title Text</a:t>
            </a:r>
          </a:p>
        </p:txBody>
      </p:sp>
      <p:pic>
        <p:nvPicPr>
          <p:cNvPr id="5" name="Picture 4">
            <a:extLst>
              <a:ext uri="{FF2B5EF4-FFF2-40B4-BE49-F238E27FC236}">
                <a16:creationId xmlns:a16="http://schemas.microsoft.com/office/drawing/2014/main" id="{2F8917A3-980E-B743-9425-9DEB49DE91C1}"/>
              </a:ext>
            </a:extLst>
          </p:cNvPr>
          <p:cNvPicPr>
            <a:picLocks noChangeAspect="1"/>
          </p:cNvPicPr>
          <p:nvPr userDrawn="1"/>
        </p:nvPicPr>
        <p:blipFill>
          <a:blip r:embed="rId2"/>
          <a:stretch>
            <a:fillRect/>
          </a:stretch>
        </p:blipFill>
        <p:spPr>
          <a:xfrm>
            <a:off x="1884608" y="5756386"/>
            <a:ext cx="1206500" cy="622300"/>
          </a:xfrm>
          <a:prstGeom prst="rect">
            <a:avLst/>
          </a:prstGeom>
        </p:spPr>
      </p:pic>
      <p:sp>
        <p:nvSpPr>
          <p:cNvPr id="4" name="Copyright © 2019 Sinch. All rights reserved. NDA Confidential.">
            <a:extLst>
              <a:ext uri="{FF2B5EF4-FFF2-40B4-BE49-F238E27FC236}">
                <a16:creationId xmlns:a16="http://schemas.microsoft.com/office/drawing/2014/main" id="{67F30DB8-6F0C-5F4D-914B-2DA4AEEB86FD}"/>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Divider Slide Red">
    <p:bg>
      <p:bgPr>
        <a:solidFill>
          <a:srgbClr val="DF3C52"/>
        </a:solidFill>
        <a:effectLst/>
      </p:bgPr>
    </p:bg>
    <p:spTree>
      <p:nvGrpSpPr>
        <p:cNvPr id="1" name=""/>
        <p:cNvGrpSpPr/>
        <p:nvPr/>
      </p:nvGrpSpPr>
      <p:grpSpPr>
        <a:xfrm>
          <a:off x="0" y="0"/>
          <a:ext cx="0" cy="0"/>
          <a:chOff x="0" y="0"/>
          <a:chExt cx="0" cy="0"/>
        </a:xfrm>
      </p:grpSpPr>
      <p:sp>
        <p:nvSpPr>
          <p:cNvPr id="395" name="Title Text"/>
          <p:cNvSpPr txBox="1">
            <a:spLocks noGrp="1"/>
          </p:cNvSpPr>
          <p:nvPr>
            <p:ph type="title"/>
          </p:nvPr>
        </p:nvSpPr>
        <p:spPr>
          <a:prstGeom prst="rect">
            <a:avLst/>
          </a:prstGeom>
        </p:spPr>
        <p:txBody>
          <a:bodyPr/>
          <a:lstStyle>
            <a:lvl1pPr>
              <a:defRPr>
                <a:solidFill>
                  <a:srgbClr val="F4C3CC"/>
                </a:solidFill>
              </a:defRPr>
            </a:lvl1pPr>
          </a:lstStyle>
          <a:p>
            <a:r>
              <a:t>Title Text</a:t>
            </a:r>
          </a:p>
        </p:txBody>
      </p:sp>
      <p:pic>
        <p:nvPicPr>
          <p:cNvPr id="5" name="Picture 4">
            <a:extLst>
              <a:ext uri="{FF2B5EF4-FFF2-40B4-BE49-F238E27FC236}">
                <a16:creationId xmlns:a16="http://schemas.microsoft.com/office/drawing/2014/main" id="{29CF6D96-4621-864F-B871-9C72420116C7}"/>
              </a:ext>
            </a:extLst>
          </p:cNvPr>
          <p:cNvPicPr>
            <a:picLocks noChangeAspect="1"/>
          </p:cNvPicPr>
          <p:nvPr userDrawn="1"/>
        </p:nvPicPr>
        <p:blipFill>
          <a:blip r:embed="rId2"/>
          <a:stretch>
            <a:fillRect/>
          </a:stretch>
        </p:blipFill>
        <p:spPr>
          <a:xfrm>
            <a:off x="1884608" y="5756386"/>
            <a:ext cx="1206500" cy="622300"/>
          </a:xfrm>
          <a:prstGeom prst="rect">
            <a:avLst/>
          </a:prstGeom>
        </p:spPr>
      </p:pic>
      <p:sp>
        <p:nvSpPr>
          <p:cNvPr id="4" name="Copyright © 2019 Sinch. All rights reserved. NDA Confidential.">
            <a:extLst>
              <a:ext uri="{FF2B5EF4-FFF2-40B4-BE49-F238E27FC236}">
                <a16:creationId xmlns:a16="http://schemas.microsoft.com/office/drawing/2014/main" id="{E7BDC522-D45B-DD40-9A32-C6FCE4D4375A}"/>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Divider Slide Image">
    <p:bg>
      <p:bgPr>
        <a:solidFill>
          <a:srgbClr val="000000"/>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968700C0-7DF6-B94A-B8EB-75DEC0F4E567}"/>
              </a:ext>
            </a:extLst>
          </p:cNvPr>
          <p:cNvSpPr>
            <a:spLocks noGrp="1"/>
          </p:cNvSpPr>
          <p:nvPr>
            <p:ph type="pic" sz="quarter" idx="10"/>
          </p:nvPr>
        </p:nvSpPr>
        <p:spPr>
          <a:xfrm>
            <a:off x="-1" y="0"/>
            <a:ext cx="24384000" cy="13716000"/>
          </a:xfrm>
          <a:prstGeom prst="rect">
            <a:avLst/>
          </a:prstGeom>
        </p:spPr>
        <p:txBody>
          <a:bodyPr/>
          <a:lstStyle/>
          <a:p>
            <a:endParaRPr lang="en-US"/>
          </a:p>
        </p:txBody>
      </p:sp>
      <p:sp>
        <p:nvSpPr>
          <p:cNvPr id="405" name="Title Text"/>
          <p:cNvSpPr txBox="1">
            <a:spLocks noGrp="1"/>
          </p:cNvSpPr>
          <p:nvPr>
            <p:ph type="title"/>
          </p:nvPr>
        </p:nvSpPr>
        <p:spPr>
          <a:xfrm>
            <a:off x="6799490" y="5518707"/>
            <a:ext cx="10785019" cy="1320801"/>
          </a:xfrm>
          <a:prstGeom prst="rect">
            <a:avLst/>
          </a:prstGeom>
        </p:spPr>
        <p:txBody>
          <a:bodyPr/>
          <a:lstStyle>
            <a:lvl1pPr algn="ctr">
              <a:lnSpc>
                <a:spcPts val="10500"/>
              </a:lnSpc>
              <a:defRPr sz="8000">
                <a:solidFill>
                  <a:srgbClr val="FFFFFF"/>
                </a:solidFill>
              </a:defRPr>
            </a:lvl1pPr>
          </a:lstStyle>
          <a:p>
            <a:r>
              <a:t>Title Text</a:t>
            </a:r>
          </a:p>
        </p:txBody>
      </p:sp>
      <p:pic>
        <p:nvPicPr>
          <p:cNvPr id="8" name="Picture 7">
            <a:extLst>
              <a:ext uri="{FF2B5EF4-FFF2-40B4-BE49-F238E27FC236}">
                <a16:creationId xmlns:a16="http://schemas.microsoft.com/office/drawing/2014/main" id="{E3A20EA2-D083-2C4F-B17E-98BEB2A29B28}"/>
              </a:ext>
            </a:extLst>
          </p:cNvPr>
          <p:cNvPicPr>
            <a:picLocks noChangeAspect="1"/>
          </p:cNvPicPr>
          <p:nvPr userDrawn="1"/>
        </p:nvPicPr>
        <p:blipFill>
          <a:blip r:embed="rId2"/>
          <a:stretch>
            <a:fillRect/>
          </a:stretch>
        </p:blipFill>
        <p:spPr>
          <a:xfrm>
            <a:off x="22750706" y="808483"/>
            <a:ext cx="914401" cy="471638"/>
          </a:xfrm>
          <a:prstGeom prst="rect">
            <a:avLst/>
          </a:prstGeom>
        </p:spPr>
      </p:pic>
      <p:sp>
        <p:nvSpPr>
          <p:cNvPr id="5" name="Copyright © 2019 Sinch. All rights reserved. NDA Confidential.">
            <a:extLst>
              <a:ext uri="{FF2B5EF4-FFF2-40B4-BE49-F238E27FC236}">
                <a16:creationId xmlns:a16="http://schemas.microsoft.com/office/drawing/2014/main" id="{770CE41A-5E01-664A-93B8-55B19657D1D9}"/>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alf Page layout">
    <p:bg>
      <p:bgPr>
        <a:solidFill>
          <a:srgbClr val="FFFFFF"/>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E40BEB-5CA0-D647-B0D3-6D4483C65C3B}"/>
              </a:ext>
            </a:extLst>
          </p:cNvPr>
          <p:cNvSpPr>
            <a:spLocks noGrp="1"/>
          </p:cNvSpPr>
          <p:nvPr>
            <p:ph type="pic" sz="quarter" idx="23"/>
          </p:nvPr>
        </p:nvSpPr>
        <p:spPr>
          <a:xfrm>
            <a:off x="0" y="0"/>
            <a:ext cx="12192000" cy="13716000"/>
          </a:xfrm>
          <a:prstGeom prst="rect">
            <a:avLst/>
          </a:prstGeom>
        </p:spPr>
        <p:txBody>
          <a:bodyPr/>
          <a:lstStyle/>
          <a:p>
            <a:endParaRPr lang="en-US"/>
          </a:p>
        </p:txBody>
      </p:sp>
      <p:sp>
        <p:nvSpPr>
          <p:cNvPr id="280"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288" name="Click to edit subtitle"/>
          <p:cNvSpPr txBox="1">
            <a:spLocks noGrp="1"/>
          </p:cNvSpPr>
          <p:nvPr>
            <p:ph type="body" sz="quarter" idx="17"/>
          </p:nvPr>
        </p:nvSpPr>
        <p:spPr>
          <a:xfrm>
            <a:off x="13454819" y="2575500"/>
            <a:ext cx="8301319" cy="711201"/>
          </a:xfrm>
          <a:prstGeom prst="rect">
            <a:avLst/>
          </a:prstGeom>
        </p:spPr>
        <p:txBody>
          <a:bodyPr>
            <a:spAutoFit/>
          </a:bodyPr>
          <a:lstStyle/>
          <a:p>
            <a:pPr lvl="1"/>
            <a:r>
              <a:t>Click to edit subtitle</a:t>
            </a:r>
          </a:p>
        </p:txBody>
      </p:sp>
      <p:sp>
        <p:nvSpPr>
          <p:cNvPr id="289" name="Click to edit title…"/>
          <p:cNvSpPr txBox="1">
            <a:spLocks noGrp="1"/>
          </p:cNvSpPr>
          <p:nvPr>
            <p:ph type="body" sz="quarter" idx="18" hasCustomPrompt="1"/>
          </p:nvPr>
        </p:nvSpPr>
        <p:spPr>
          <a:xfrm>
            <a:off x="13467250" y="4696290"/>
            <a:ext cx="9212702" cy="1505156"/>
          </a:xfrm>
          <a:prstGeom prst="rect">
            <a:avLst/>
          </a:prstGeom>
        </p:spPr>
        <p:txBody>
          <a:bodyPr>
            <a:spAutoFit/>
          </a:bodyPr>
          <a:lstStyle>
            <a:lvl1pPr>
              <a:lnSpc>
                <a:spcPct val="150000"/>
              </a:lnSpc>
              <a:defRPr/>
            </a:lvl1pPr>
          </a:lstStyle>
          <a:p>
            <a:pPr>
              <a:lnSpc>
                <a:spcPct val="110000"/>
              </a:lnSpc>
              <a:defRPr sz="2800" b="1"/>
            </a:pPr>
            <a:r>
              <a:t>Click to edit title</a:t>
            </a:r>
          </a:p>
          <a:p>
            <a:pPr>
              <a:lnSpc>
                <a:spcPct val="110000"/>
              </a:lnSpc>
              <a:defRPr sz="2800"/>
            </a:pPr>
            <a:r>
              <a:t>Body copy in here, can span over </a:t>
            </a:r>
            <a:endParaRPr lang="en-GB"/>
          </a:p>
          <a:p>
            <a:pPr>
              <a:lnSpc>
                <a:spcPct val="110000"/>
              </a:lnSpc>
              <a:defRPr sz="2800"/>
            </a:pPr>
            <a:r>
              <a:t>2 lines </a:t>
            </a:r>
          </a:p>
        </p:txBody>
      </p:sp>
      <p:sp>
        <p:nvSpPr>
          <p:cNvPr id="291" name="Click to edit title…"/>
          <p:cNvSpPr txBox="1">
            <a:spLocks noGrp="1"/>
          </p:cNvSpPr>
          <p:nvPr>
            <p:ph type="body" sz="quarter" idx="20" hasCustomPrompt="1"/>
          </p:nvPr>
        </p:nvSpPr>
        <p:spPr>
          <a:xfrm>
            <a:off x="13467250" y="7432251"/>
            <a:ext cx="9212703" cy="1505156"/>
          </a:xfrm>
          <a:prstGeom prst="rect">
            <a:avLst/>
          </a:prstGeom>
        </p:spPr>
        <p:txBody>
          <a:bodyPr>
            <a:spAutoFit/>
          </a:bodyPr>
          <a:lstStyle>
            <a:lvl1pPr>
              <a:lnSpc>
                <a:spcPct val="150000"/>
              </a:lnSpc>
              <a:defRPr/>
            </a:lvl1pPr>
          </a:lstStyle>
          <a:p>
            <a:pPr>
              <a:lnSpc>
                <a:spcPct val="110000"/>
              </a:lnSpc>
              <a:defRPr sz="2800" b="1"/>
            </a:pPr>
            <a:r>
              <a:t>Click to edit title</a:t>
            </a:r>
          </a:p>
          <a:p>
            <a:pPr>
              <a:lnSpc>
                <a:spcPct val="110000"/>
              </a:lnSpc>
              <a:defRPr sz="2800"/>
            </a:pPr>
            <a:r>
              <a:t>Body copy in here, can span over </a:t>
            </a:r>
            <a:endParaRPr lang="en-GB"/>
          </a:p>
          <a:p>
            <a:pPr>
              <a:lnSpc>
                <a:spcPct val="110000"/>
              </a:lnSpc>
              <a:defRPr sz="2800"/>
            </a:pPr>
            <a:r>
              <a:t>2 lines </a:t>
            </a:r>
          </a:p>
        </p:txBody>
      </p:sp>
      <p:sp>
        <p:nvSpPr>
          <p:cNvPr id="293" name="Click to edit title…"/>
          <p:cNvSpPr txBox="1">
            <a:spLocks noGrp="1"/>
          </p:cNvSpPr>
          <p:nvPr>
            <p:ph type="body" sz="quarter" idx="22" hasCustomPrompt="1"/>
          </p:nvPr>
        </p:nvSpPr>
        <p:spPr>
          <a:xfrm>
            <a:off x="13467250" y="10173133"/>
            <a:ext cx="9212702" cy="1505156"/>
          </a:xfrm>
          <a:prstGeom prst="rect">
            <a:avLst/>
          </a:prstGeom>
        </p:spPr>
        <p:txBody>
          <a:bodyPr>
            <a:spAutoFit/>
          </a:bodyPr>
          <a:lstStyle/>
          <a:p>
            <a:pPr>
              <a:lnSpc>
                <a:spcPct val="110000"/>
              </a:lnSpc>
              <a:defRPr sz="2800" b="1"/>
            </a:pPr>
            <a:r>
              <a:t>Click to edit title</a:t>
            </a:r>
          </a:p>
          <a:p>
            <a:pPr>
              <a:lnSpc>
                <a:spcPct val="110000"/>
              </a:lnSpc>
              <a:defRPr sz="2800"/>
            </a:pPr>
            <a:r>
              <a:t>Body copy in here, can span over </a:t>
            </a:r>
            <a:endParaRPr lang="en-GB"/>
          </a:p>
          <a:p>
            <a:pPr>
              <a:lnSpc>
                <a:spcPct val="110000"/>
              </a:lnSpc>
              <a:defRPr sz="2800"/>
            </a:pPr>
            <a:r>
              <a:t>2 lines </a:t>
            </a:r>
          </a:p>
        </p:txBody>
      </p:sp>
      <p:sp>
        <p:nvSpPr>
          <p:cNvPr id="295" name="Title Text"/>
          <p:cNvSpPr txBox="1">
            <a:spLocks noGrp="1"/>
          </p:cNvSpPr>
          <p:nvPr>
            <p:ph type="title"/>
          </p:nvPr>
        </p:nvSpPr>
        <p:spPr>
          <a:xfrm>
            <a:off x="13436600" y="1437105"/>
            <a:ext cx="9332318" cy="1152587"/>
          </a:xfrm>
          <a:prstGeom prst="rect">
            <a:avLst/>
          </a:prstGeom>
        </p:spPr>
        <p:txBody>
          <a:bodyPr/>
          <a:lstStyle>
            <a:lvl1pPr>
              <a:defRPr>
                <a:solidFill>
                  <a:srgbClr val="414B53"/>
                </a:solidFill>
              </a:defRPr>
            </a:lvl1pPr>
          </a:lstStyle>
          <a:p>
            <a:r>
              <a:t>Title Text</a:t>
            </a:r>
          </a:p>
        </p:txBody>
      </p:sp>
      <p:pic>
        <p:nvPicPr>
          <p:cNvPr id="20" name="Picture 19">
            <a:extLst>
              <a:ext uri="{FF2B5EF4-FFF2-40B4-BE49-F238E27FC236}">
                <a16:creationId xmlns:a16="http://schemas.microsoft.com/office/drawing/2014/main" id="{5ED4E2E9-7193-7E4D-906C-C2095106BB94}"/>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21" name="Picture 20">
            <a:extLst>
              <a:ext uri="{FF2B5EF4-FFF2-40B4-BE49-F238E27FC236}">
                <a16:creationId xmlns:a16="http://schemas.microsoft.com/office/drawing/2014/main" id="{948FCD72-4A25-3848-BB48-B46D145AA342}"/>
              </a:ext>
            </a:extLst>
          </p:cNvPr>
          <p:cNvPicPr>
            <a:picLocks noChangeAspect="1"/>
          </p:cNvPicPr>
          <p:nvPr userDrawn="1"/>
        </p:nvPicPr>
        <p:blipFill>
          <a:blip r:embed="rId3"/>
          <a:stretch>
            <a:fillRect/>
          </a:stretch>
        </p:blipFill>
        <p:spPr>
          <a:xfrm>
            <a:off x="988499" y="12827112"/>
            <a:ext cx="914400" cy="292100"/>
          </a:xfrm>
          <a:prstGeom prst="rect">
            <a:avLst/>
          </a:prstGeom>
        </p:spPr>
      </p:pic>
      <p:pic>
        <p:nvPicPr>
          <p:cNvPr id="2" name="Picture 1">
            <a:extLst>
              <a:ext uri="{FF2B5EF4-FFF2-40B4-BE49-F238E27FC236}">
                <a16:creationId xmlns:a16="http://schemas.microsoft.com/office/drawing/2014/main" id="{E6D5855B-403C-5E44-8858-2B2EFC4BDB0F}"/>
              </a:ext>
            </a:extLst>
          </p:cNvPr>
          <p:cNvPicPr>
            <a:picLocks noChangeAspect="1"/>
          </p:cNvPicPr>
          <p:nvPr userDrawn="1"/>
        </p:nvPicPr>
        <p:blipFill>
          <a:blip r:embed="rId4"/>
          <a:stretch>
            <a:fillRect/>
          </a:stretch>
        </p:blipFill>
        <p:spPr>
          <a:xfrm>
            <a:off x="13467250" y="6793989"/>
            <a:ext cx="2880297" cy="45719"/>
          </a:xfrm>
          <a:prstGeom prst="rect">
            <a:avLst/>
          </a:prstGeom>
        </p:spPr>
      </p:pic>
      <p:pic>
        <p:nvPicPr>
          <p:cNvPr id="17" name="Picture 16">
            <a:extLst>
              <a:ext uri="{FF2B5EF4-FFF2-40B4-BE49-F238E27FC236}">
                <a16:creationId xmlns:a16="http://schemas.microsoft.com/office/drawing/2014/main" id="{F7ED46C4-A3E0-5541-8903-4397CDD0328F}"/>
              </a:ext>
            </a:extLst>
          </p:cNvPr>
          <p:cNvPicPr>
            <a:picLocks noChangeAspect="1"/>
          </p:cNvPicPr>
          <p:nvPr userDrawn="1"/>
        </p:nvPicPr>
        <p:blipFill>
          <a:blip r:embed="rId4"/>
          <a:stretch>
            <a:fillRect/>
          </a:stretch>
        </p:blipFill>
        <p:spPr>
          <a:xfrm>
            <a:off x="13436600" y="9530758"/>
            <a:ext cx="2880297" cy="45719"/>
          </a:xfrm>
          <a:prstGeom prst="rect">
            <a:avLst/>
          </a:prstGeom>
        </p:spPr>
      </p:pic>
      <p:sp>
        <p:nvSpPr>
          <p:cNvPr id="14" name="Rectangle">
            <a:extLst>
              <a:ext uri="{FF2B5EF4-FFF2-40B4-BE49-F238E27FC236}">
                <a16:creationId xmlns:a16="http://schemas.microsoft.com/office/drawing/2014/main" id="{78AD84C7-B9C8-174D-92DB-4BA4260F32E6}"/>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426617833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Front Cover Red">
    <p:bg>
      <p:bgPr>
        <a:solidFill>
          <a:srgbClr val="DF3D52"/>
        </a:solidFill>
        <a:effectLst/>
      </p:bgPr>
    </p:bg>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lvl1pPr>
              <a:defRPr>
                <a:solidFill>
                  <a:srgbClr val="F4C3CC"/>
                </a:solidFill>
              </a:defRPr>
            </a:lvl1pPr>
          </a:lstStyle>
          <a:p>
            <a:r>
              <a:t>Title Text</a:t>
            </a:r>
          </a:p>
        </p:txBody>
      </p:sp>
      <p:sp>
        <p:nvSpPr>
          <p:cNvPr id="50" name="Click to edit subtitle, can span up to 3 lines"/>
          <p:cNvSpPr txBox="1">
            <a:spLocks noGrp="1"/>
          </p:cNvSpPr>
          <p:nvPr>
            <p:ph type="body" sz="quarter" idx="14"/>
          </p:nvPr>
        </p:nvSpPr>
        <p:spPr>
          <a:xfrm>
            <a:off x="3632200" y="6712507"/>
            <a:ext cx="7011889" cy="1320801"/>
          </a:xfrm>
          <a:prstGeom prst="rect">
            <a:avLst/>
          </a:prstGeom>
        </p:spPr>
        <p:txBody>
          <a:bodyPr/>
          <a:lstStyle>
            <a:lvl1pPr>
              <a:defRPr>
                <a:solidFill>
                  <a:srgbClr val="FFFFFF"/>
                </a:solidFill>
              </a:defRPr>
            </a:lvl1pPr>
          </a:lstStyle>
          <a:p>
            <a:r>
              <a:t>Click to edit subtitle, can span up to 3 lines</a:t>
            </a:r>
          </a:p>
        </p:txBody>
      </p:sp>
      <p:pic>
        <p:nvPicPr>
          <p:cNvPr id="52"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sp>
        <p:nvSpPr>
          <p:cNvPr id="8" name="DATE 2019">
            <a:extLst>
              <a:ext uri="{FF2B5EF4-FFF2-40B4-BE49-F238E27FC236}">
                <a16:creationId xmlns:a16="http://schemas.microsoft.com/office/drawing/2014/main" id="{C71A1200-27A8-1A4C-848C-E00BB89A2D05}"/>
              </a:ext>
            </a:extLst>
          </p:cNvPr>
          <p:cNvSpPr txBox="1">
            <a:spLocks noGrp="1"/>
          </p:cNvSpPr>
          <p:nvPr>
            <p:ph type="body" sz="quarter" idx="13"/>
          </p:nvPr>
        </p:nvSpPr>
        <p:spPr>
          <a:xfrm rot="16200000">
            <a:off x="-969174" y="2511999"/>
            <a:ext cx="3471074" cy="362343"/>
          </a:xfrm>
          <a:prstGeom prst="rect">
            <a:avLst/>
          </a:prstGeom>
        </p:spPr>
        <p:txBody>
          <a:bodyPr>
            <a:spAutoFit/>
          </a:bodyPr>
          <a:lstStyle>
            <a:lvl1pPr algn="r">
              <a:lnSpc>
                <a:spcPct val="110000"/>
              </a:lnSpc>
              <a:defRPr sz="1600" b="1" cap="all" spc="480">
                <a:solidFill>
                  <a:schemeClr val="bg1"/>
                </a:solidFill>
              </a:defRPr>
            </a:lvl1pPr>
          </a:lstStyle>
          <a:p>
            <a:r>
              <a:t>DATE 2019 </a:t>
            </a:r>
          </a:p>
        </p:txBody>
      </p:sp>
      <p:pic>
        <p:nvPicPr>
          <p:cNvPr id="9" name="Picture 8">
            <a:extLst>
              <a:ext uri="{FF2B5EF4-FFF2-40B4-BE49-F238E27FC236}">
                <a16:creationId xmlns:a16="http://schemas.microsoft.com/office/drawing/2014/main" id="{C8A38AD4-E560-D647-A406-F5E240484CCA}"/>
              </a:ext>
            </a:extLst>
          </p:cNvPr>
          <p:cNvPicPr>
            <a:picLocks noChangeAspect="1"/>
          </p:cNvPicPr>
          <p:nvPr userDrawn="1"/>
        </p:nvPicPr>
        <p:blipFill>
          <a:blip r:embed="rId3"/>
          <a:stretch>
            <a:fillRect/>
          </a:stretch>
        </p:blipFill>
        <p:spPr>
          <a:xfrm>
            <a:off x="1884608" y="5756386"/>
            <a:ext cx="1206500" cy="622300"/>
          </a:xfrm>
          <a:prstGeom prst="rect">
            <a:avLst/>
          </a:prstGeom>
        </p:spPr>
      </p:pic>
      <p:sp>
        <p:nvSpPr>
          <p:cNvPr id="7" name="Copyright © 2019 Sinch. All rights reserved. NDA Confidential.">
            <a:extLst>
              <a:ext uri="{FF2B5EF4-FFF2-40B4-BE49-F238E27FC236}">
                <a16:creationId xmlns:a16="http://schemas.microsoft.com/office/drawing/2014/main" id="{003A5A87-3BAD-9746-8D51-03DA0908A51C}"/>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Half Page layout">
    <p:bg>
      <p:bgPr>
        <a:solidFill>
          <a:srgbClr val="FFFFFF"/>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E40BEB-5CA0-D647-B0D3-6D4483C65C3B}"/>
              </a:ext>
            </a:extLst>
          </p:cNvPr>
          <p:cNvSpPr>
            <a:spLocks noGrp="1"/>
          </p:cNvSpPr>
          <p:nvPr>
            <p:ph type="pic" sz="quarter" idx="23"/>
          </p:nvPr>
        </p:nvSpPr>
        <p:spPr>
          <a:xfrm>
            <a:off x="12192000" y="0"/>
            <a:ext cx="12192000" cy="13716000"/>
          </a:xfrm>
          <a:prstGeom prst="rect">
            <a:avLst/>
          </a:prstGeom>
        </p:spPr>
        <p:txBody>
          <a:bodyPr/>
          <a:lstStyle/>
          <a:p>
            <a:endParaRPr lang="en-US"/>
          </a:p>
        </p:txBody>
      </p:sp>
      <p:sp>
        <p:nvSpPr>
          <p:cNvPr id="280"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20" name="Picture 19">
            <a:extLst>
              <a:ext uri="{FF2B5EF4-FFF2-40B4-BE49-F238E27FC236}">
                <a16:creationId xmlns:a16="http://schemas.microsoft.com/office/drawing/2014/main" id="{5ED4E2E9-7193-7E4D-906C-C2095106BB94}"/>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21" name="Picture 20">
            <a:extLst>
              <a:ext uri="{FF2B5EF4-FFF2-40B4-BE49-F238E27FC236}">
                <a16:creationId xmlns:a16="http://schemas.microsoft.com/office/drawing/2014/main" id="{948FCD72-4A25-3848-BB48-B46D145AA342}"/>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4" name="Title Text">
            <a:extLst>
              <a:ext uri="{FF2B5EF4-FFF2-40B4-BE49-F238E27FC236}">
                <a16:creationId xmlns:a16="http://schemas.microsoft.com/office/drawing/2014/main" id="{18675C1D-BE09-694C-B6AF-A42DA9285490}"/>
              </a:ext>
            </a:extLst>
          </p:cNvPr>
          <p:cNvSpPr txBox="1">
            <a:spLocks noGrp="1"/>
          </p:cNvSpPr>
          <p:nvPr>
            <p:ph type="title"/>
          </p:nvPr>
        </p:nvSpPr>
        <p:spPr>
          <a:xfrm>
            <a:off x="2387600" y="2209602"/>
            <a:ext cx="7933822" cy="1383056"/>
          </a:xfrm>
          <a:prstGeom prst="rect">
            <a:avLst/>
          </a:prstGeom>
        </p:spPr>
        <p:txBody>
          <a:bodyPr/>
          <a:lstStyle/>
          <a:p>
            <a:r>
              <a:t>Title Text</a:t>
            </a:r>
          </a:p>
        </p:txBody>
      </p:sp>
      <p:sp>
        <p:nvSpPr>
          <p:cNvPr id="15" name="Double-Click to edit subtitle">
            <a:extLst>
              <a:ext uri="{FF2B5EF4-FFF2-40B4-BE49-F238E27FC236}">
                <a16:creationId xmlns:a16="http://schemas.microsoft.com/office/drawing/2014/main" id="{397F2D8A-9F18-9E4B-BEB5-53292B9D6583}"/>
              </a:ext>
            </a:extLst>
          </p:cNvPr>
          <p:cNvSpPr txBox="1">
            <a:spLocks noGrp="1"/>
          </p:cNvSpPr>
          <p:nvPr>
            <p:ph type="body" sz="quarter" idx="13"/>
          </p:nvPr>
        </p:nvSpPr>
        <p:spPr>
          <a:xfrm>
            <a:off x="2402728" y="1431495"/>
            <a:ext cx="7269962" cy="711201"/>
          </a:xfrm>
          <a:prstGeom prst="rect">
            <a:avLst/>
          </a:prstGeom>
        </p:spPr>
        <p:txBody>
          <a:bodyPr>
            <a:spAutoFit/>
          </a:bodyPr>
          <a:lstStyle/>
          <a:p>
            <a:pPr lvl="1"/>
            <a:r>
              <a:t>Double-Click to edit subtitle</a:t>
            </a:r>
          </a:p>
        </p:txBody>
      </p:sp>
      <p:sp>
        <p:nvSpPr>
          <p:cNvPr id="18" name="Rectangle">
            <a:extLst>
              <a:ext uri="{FF2B5EF4-FFF2-40B4-BE49-F238E27FC236}">
                <a16:creationId xmlns:a16="http://schemas.microsoft.com/office/drawing/2014/main" id="{77263D6D-6422-7E4B-9CE3-2EADA75089F7}"/>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Body Level One…">
            <a:extLst>
              <a:ext uri="{FF2B5EF4-FFF2-40B4-BE49-F238E27FC236}">
                <a16:creationId xmlns:a16="http://schemas.microsoft.com/office/drawing/2014/main" id="{FD7A1C95-78B4-0A4F-B849-747FE340ECDC}"/>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7645336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Half Page Layout Yellow">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696F5B-ED26-0444-B43C-A6D41AEB5EC1}"/>
              </a:ext>
            </a:extLst>
          </p:cNvPr>
          <p:cNvSpPr/>
          <p:nvPr userDrawn="1"/>
        </p:nvSpPr>
        <p:spPr>
          <a:xfrm>
            <a:off x="12189924" y="0"/>
            <a:ext cx="12194076" cy="13716000"/>
          </a:xfrm>
          <a:prstGeom prst="rect">
            <a:avLst/>
          </a:prstGeom>
          <a:solidFill>
            <a:srgbClr val="FFC55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3"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457"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458"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pic>
        <p:nvPicPr>
          <p:cNvPr id="12" name="Picture 11">
            <a:extLst>
              <a:ext uri="{FF2B5EF4-FFF2-40B4-BE49-F238E27FC236}">
                <a16:creationId xmlns:a16="http://schemas.microsoft.com/office/drawing/2014/main" id="{3738DC7E-25A2-CD4B-8D4E-DB8923759E4F}"/>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E67C8285-5692-3646-AF20-01D78CD0FC09}"/>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4" name="Rectangle">
            <a:extLst>
              <a:ext uri="{FF2B5EF4-FFF2-40B4-BE49-F238E27FC236}">
                <a16:creationId xmlns:a16="http://schemas.microsoft.com/office/drawing/2014/main" id="{C42B0A6F-F28E-8443-A133-41702AC615A0}"/>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Body Level One…">
            <a:extLst>
              <a:ext uri="{FF2B5EF4-FFF2-40B4-BE49-F238E27FC236}">
                <a16:creationId xmlns:a16="http://schemas.microsoft.com/office/drawing/2014/main" id="{B6305302-FEB2-3F45-82AA-B7F9A3A0C148}"/>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Half Page Layout Re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7253DF-09F9-9448-BF14-B4D5DFEFE177}"/>
              </a:ext>
            </a:extLst>
          </p:cNvPr>
          <p:cNvSpPr/>
          <p:nvPr userDrawn="1"/>
        </p:nvSpPr>
        <p:spPr>
          <a:xfrm>
            <a:off x="12189924" y="0"/>
            <a:ext cx="12194076" cy="13716000"/>
          </a:xfrm>
          <a:prstGeom prst="rect">
            <a:avLst/>
          </a:prstGeom>
          <a:solidFill>
            <a:srgbClr val="E03C5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Body Level One…">
            <a:extLst>
              <a:ext uri="{FF2B5EF4-FFF2-40B4-BE49-F238E27FC236}">
                <a16:creationId xmlns:a16="http://schemas.microsoft.com/office/drawing/2014/main" id="{31242498-E16B-844D-9F81-DA209D9E229E}"/>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468"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472"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473"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1" name="Rectangle">
            <a:extLst>
              <a:ext uri="{FF2B5EF4-FFF2-40B4-BE49-F238E27FC236}">
                <a16:creationId xmlns:a16="http://schemas.microsoft.com/office/drawing/2014/main" id="{B49D4EF0-3A17-EE4A-B585-6674E10F0201}"/>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499A0694-6314-FC40-8FC1-956D83758A00}"/>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BE59FE7B-169D-404A-8270-BBDE24422667}"/>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Half Page Layout Purple copy">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B9F312-293D-D747-9054-17B9BC602775}"/>
              </a:ext>
            </a:extLst>
          </p:cNvPr>
          <p:cNvSpPr/>
          <p:nvPr userDrawn="1"/>
        </p:nvSpPr>
        <p:spPr>
          <a:xfrm>
            <a:off x="12189924" y="0"/>
            <a:ext cx="12194076" cy="13716000"/>
          </a:xfrm>
          <a:prstGeom prst="rect">
            <a:avLst/>
          </a:prstGeom>
          <a:solidFill>
            <a:srgbClr val="5C068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Body Level One…">
            <a:extLst>
              <a:ext uri="{FF2B5EF4-FFF2-40B4-BE49-F238E27FC236}">
                <a16:creationId xmlns:a16="http://schemas.microsoft.com/office/drawing/2014/main" id="{27035AAC-CCAB-D64B-946C-8CFFF6CE5E13}"/>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483"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487"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488"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1" name="Rectangle">
            <a:extLst>
              <a:ext uri="{FF2B5EF4-FFF2-40B4-BE49-F238E27FC236}">
                <a16:creationId xmlns:a16="http://schemas.microsoft.com/office/drawing/2014/main" id="{FD80013F-F57E-5C45-80BC-7B602895BCAE}"/>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0F869FBF-6262-5F4C-8238-4AB928A1F99D}"/>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A1B11854-E877-654D-AB27-C6BAA9E96A62}"/>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Half Page Layout Green">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BC747B-4E28-0445-BDB9-F4869E902F3B}"/>
              </a:ext>
            </a:extLst>
          </p:cNvPr>
          <p:cNvSpPr/>
          <p:nvPr userDrawn="1"/>
        </p:nvSpPr>
        <p:spPr>
          <a:xfrm>
            <a:off x="12189924" y="0"/>
            <a:ext cx="12194076" cy="13716000"/>
          </a:xfrm>
          <a:prstGeom prst="rect">
            <a:avLst/>
          </a:prstGeom>
          <a:solidFill>
            <a:srgbClr val="C4E28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Body Level One…">
            <a:extLst>
              <a:ext uri="{FF2B5EF4-FFF2-40B4-BE49-F238E27FC236}">
                <a16:creationId xmlns:a16="http://schemas.microsoft.com/office/drawing/2014/main" id="{EC42676A-96DA-2541-8934-E8A3B5FF7559}"/>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513"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517"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518"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0" name="Rectangle">
            <a:extLst>
              <a:ext uri="{FF2B5EF4-FFF2-40B4-BE49-F238E27FC236}">
                <a16:creationId xmlns:a16="http://schemas.microsoft.com/office/drawing/2014/main" id="{955E0A14-0433-B941-BBF1-0042D82ACA1D}"/>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43F927C5-8B98-284B-A8B5-97AA1368DB88}"/>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B3144359-F276-8B47-8CFA-1734F964611A}"/>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Half Page Layout Ash Blue">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AB4508-FB48-8C4E-BF0E-FCD46588525A}"/>
              </a:ext>
            </a:extLst>
          </p:cNvPr>
          <p:cNvSpPr/>
          <p:nvPr userDrawn="1"/>
        </p:nvSpPr>
        <p:spPr>
          <a:xfrm>
            <a:off x="12189924" y="0"/>
            <a:ext cx="12194076" cy="13716000"/>
          </a:xfrm>
          <a:prstGeom prst="rect">
            <a:avLst/>
          </a:prstGeom>
          <a:solidFill>
            <a:srgbClr val="B8DD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Body Level One…">
            <a:extLst>
              <a:ext uri="{FF2B5EF4-FFF2-40B4-BE49-F238E27FC236}">
                <a16:creationId xmlns:a16="http://schemas.microsoft.com/office/drawing/2014/main" id="{C4304C58-50C0-E94B-B6DB-A4C43AD77475}"/>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527"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531"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532"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0" name="Rectangle">
            <a:extLst>
              <a:ext uri="{FF2B5EF4-FFF2-40B4-BE49-F238E27FC236}">
                <a16:creationId xmlns:a16="http://schemas.microsoft.com/office/drawing/2014/main" id="{FC140965-929F-C046-A777-F9D4E63A77E1}"/>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B1EC0C57-A3ED-D54E-9267-ADFC8FE0BD7A}"/>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5B8F3A5D-098E-B246-86A6-B83D7CCD22C0}"/>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Half Page Layout Blue ">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FDEBED-7A3B-024C-87D1-B6EA9E8E69CB}"/>
              </a:ext>
            </a:extLst>
          </p:cNvPr>
          <p:cNvSpPr/>
          <p:nvPr userDrawn="1"/>
        </p:nvSpPr>
        <p:spPr>
          <a:xfrm>
            <a:off x="12189924" y="0"/>
            <a:ext cx="12194076" cy="13716000"/>
          </a:xfrm>
          <a:prstGeom prst="rect">
            <a:avLst/>
          </a:prstGeom>
          <a:solidFill>
            <a:srgbClr val="58CA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Body Level One…">
            <a:extLst>
              <a:ext uri="{FF2B5EF4-FFF2-40B4-BE49-F238E27FC236}">
                <a16:creationId xmlns:a16="http://schemas.microsoft.com/office/drawing/2014/main" id="{2DCBCBAC-2BA5-2F47-A400-5609175293F6}"/>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54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545"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546"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0" name="Rectangle">
            <a:extLst>
              <a:ext uri="{FF2B5EF4-FFF2-40B4-BE49-F238E27FC236}">
                <a16:creationId xmlns:a16="http://schemas.microsoft.com/office/drawing/2014/main" id="{FCEB362F-2C5D-264D-8981-0598EE24DB7A}"/>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D98E6ADA-7B53-FE4F-87A6-DC8413FB4F99}"/>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DE84FF94-A6C2-2544-88B6-233EF1E5C9B6}"/>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Half Page Layout Pink">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486B9E-AF9B-6645-AB77-5CAE5B3F55F8}"/>
              </a:ext>
            </a:extLst>
          </p:cNvPr>
          <p:cNvSpPr/>
          <p:nvPr userDrawn="1"/>
        </p:nvSpPr>
        <p:spPr>
          <a:xfrm>
            <a:off x="12189924" y="0"/>
            <a:ext cx="12194076" cy="13716000"/>
          </a:xfrm>
          <a:prstGeom prst="rect">
            <a:avLst/>
          </a:prstGeom>
          <a:solidFill>
            <a:srgbClr val="F5C3C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Body Level One…">
            <a:extLst>
              <a:ext uri="{FF2B5EF4-FFF2-40B4-BE49-F238E27FC236}">
                <a16:creationId xmlns:a16="http://schemas.microsoft.com/office/drawing/2014/main" id="{25A78633-253F-864F-8E13-7AB76742B795}"/>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55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559" name="Title Text"/>
          <p:cNvSpPr txBox="1">
            <a:spLocks noGrp="1"/>
          </p:cNvSpPr>
          <p:nvPr>
            <p:ph type="title"/>
          </p:nvPr>
        </p:nvSpPr>
        <p:spPr>
          <a:xfrm>
            <a:off x="2387600" y="2193495"/>
            <a:ext cx="8551168" cy="1383056"/>
          </a:xfrm>
          <a:prstGeom prst="rect">
            <a:avLst/>
          </a:prstGeom>
        </p:spPr>
        <p:txBody>
          <a:bodyPr/>
          <a:lstStyle/>
          <a:p>
            <a:r>
              <a:t>Title Text</a:t>
            </a:r>
          </a:p>
        </p:txBody>
      </p:sp>
      <p:sp>
        <p:nvSpPr>
          <p:cNvPr id="560"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0" name="Rectangle">
            <a:extLst>
              <a:ext uri="{FF2B5EF4-FFF2-40B4-BE49-F238E27FC236}">
                <a16:creationId xmlns:a16="http://schemas.microsoft.com/office/drawing/2014/main" id="{D5D68FD4-E5B8-D54C-BFED-38EF918C7D6A}"/>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159C1B84-4A74-7647-8F2E-E6FCCD5A0B16}"/>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2AD6A2A7-6B46-7147-938C-74FADEE431CC}"/>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Half Page Phone Demo Pink">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4ED2-A992-1145-ABE9-DAAEE9DC6966}"/>
              </a:ext>
            </a:extLst>
          </p:cNvPr>
          <p:cNvSpPr/>
          <p:nvPr userDrawn="1"/>
        </p:nvSpPr>
        <p:spPr>
          <a:xfrm>
            <a:off x="12189924" y="0"/>
            <a:ext cx="12194076" cy="13716000"/>
          </a:xfrm>
          <a:prstGeom prst="rect">
            <a:avLst/>
          </a:prstGeom>
          <a:solidFill>
            <a:srgbClr val="F7DAD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05" name="Image" descr="Image"/>
          <p:cNvPicPr>
            <a:picLocks noChangeAspect="1"/>
          </p:cNvPicPr>
          <p:nvPr/>
        </p:nvPicPr>
        <p:blipFill>
          <a:blip r:embed="rId2"/>
          <a:stretch>
            <a:fillRect/>
          </a:stretch>
        </p:blipFill>
        <p:spPr>
          <a:xfrm>
            <a:off x="992701" y="12813952"/>
            <a:ext cx="910198" cy="288563"/>
          </a:xfrm>
          <a:prstGeom prst="rect">
            <a:avLst/>
          </a:prstGeom>
          <a:ln w="12700">
            <a:miter lim="400000"/>
          </a:ln>
        </p:spPr>
      </p:pic>
      <p:pic>
        <p:nvPicPr>
          <p:cNvPr id="306"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308" name="Title Text"/>
          <p:cNvSpPr txBox="1">
            <a:spLocks noGrp="1"/>
          </p:cNvSpPr>
          <p:nvPr>
            <p:ph type="title"/>
          </p:nvPr>
        </p:nvSpPr>
        <p:spPr>
          <a:xfrm>
            <a:off x="2387600" y="2193495"/>
            <a:ext cx="8551168" cy="1383056"/>
          </a:xfrm>
          <a:prstGeom prst="rect">
            <a:avLst/>
          </a:prstGeom>
        </p:spPr>
        <p:txBody>
          <a:bodyPr/>
          <a:lstStyle>
            <a:lvl1pPr>
              <a:defRPr>
                <a:solidFill>
                  <a:srgbClr val="414B53"/>
                </a:solidFill>
              </a:defRPr>
            </a:lvl1pPr>
          </a:lstStyle>
          <a:p>
            <a:r>
              <a:t>Title Text</a:t>
            </a:r>
          </a:p>
        </p:txBody>
      </p:sp>
      <p:sp>
        <p:nvSpPr>
          <p:cNvPr id="309"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2" name="Rectangle">
            <a:extLst>
              <a:ext uri="{FF2B5EF4-FFF2-40B4-BE49-F238E27FC236}">
                <a16:creationId xmlns:a16="http://schemas.microsoft.com/office/drawing/2014/main" id="{4E2427EA-CF6A-EC45-8E55-D9EFF55B758D}"/>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6" name="Picture 5">
            <a:extLst>
              <a:ext uri="{FF2B5EF4-FFF2-40B4-BE49-F238E27FC236}">
                <a16:creationId xmlns:a16="http://schemas.microsoft.com/office/drawing/2014/main" id="{9F4EAE8B-9601-AA41-BFA4-08EF9E802B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61336" y="1581198"/>
            <a:ext cx="9938214" cy="10664178"/>
          </a:xfrm>
          <a:prstGeom prst="rect">
            <a:avLst/>
          </a:prstGeom>
        </p:spPr>
      </p:pic>
      <p:sp>
        <p:nvSpPr>
          <p:cNvPr id="311" name="Rounded Rectangle"/>
          <p:cNvSpPr>
            <a:spLocks noGrp="1"/>
          </p:cNvSpPr>
          <p:nvPr>
            <p:ph type="body" sz="quarter" idx="17"/>
          </p:nvPr>
        </p:nvSpPr>
        <p:spPr>
          <a:xfrm>
            <a:off x="16293547" y="2217732"/>
            <a:ext cx="4654088" cy="940957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5" name="Body Level One…">
            <a:extLst>
              <a:ext uri="{FF2B5EF4-FFF2-40B4-BE49-F238E27FC236}">
                <a16:creationId xmlns:a16="http://schemas.microsoft.com/office/drawing/2014/main" id="{F4D1B33B-2C1A-1343-B555-59E41807DECC}"/>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Picture Placeholder 3">
            <a:extLst>
              <a:ext uri="{FF2B5EF4-FFF2-40B4-BE49-F238E27FC236}">
                <a16:creationId xmlns:a16="http://schemas.microsoft.com/office/drawing/2014/main" id="{32C81B2A-1D6F-7A46-881B-43B6306683BC}"/>
              </a:ext>
            </a:extLst>
          </p:cNvPr>
          <p:cNvSpPr>
            <a:spLocks noGrp="1"/>
          </p:cNvSpPr>
          <p:nvPr>
            <p:ph type="pic" sz="quarter" idx="10"/>
          </p:nvPr>
        </p:nvSpPr>
        <p:spPr>
          <a:xfrm>
            <a:off x="16293547" y="2217732"/>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7528199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Half Page Phone Demo Green">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4ED2-A992-1145-ABE9-DAAEE9DC6966}"/>
              </a:ext>
            </a:extLst>
          </p:cNvPr>
          <p:cNvSpPr/>
          <p:nvPr userDrawn="1"/>
        </p:nvSpPr>
        <p:spPr>
          <a:xfrm>
            <a:off x="12189924" y="0"/>
            <a:ext cx="12194076" cy="13716000"/>
          </a:xfrm>
          <a:prstGeom prst="rect">
            <a:avLst/>
          </a:prstGeom>
          <a:solidFill>
            <a:srgbClr val="DAECB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05" name="Image" descr="Image"/>
          <p:cNvPicPr>
            <a:picLocks noChangeAspect="1"/>
          </p:cNvPicPr>
          <p:nvPr/>
        </p:nvPicPr>
        <p:blipFill>
          <a:blip r:embed="rId2"/>
          <a:stretch>
            <a:fillRect/>
          </a:stretch>
        </p:blipFill>
        <p:spPr>
          <a:xfrm>
            <a:off x="992701" y="12813952"/>
            <a:ext cx="910198" cy="288563"/>
          </a:xfrm>
          <a:prstGeom prst="rect">
            <a:avLst/>
          </a:prstGeom>
          <a:ln w="12700">
            <a:miter lim="400000"/>
          </a:ln>
        </p:spPr>
      </p:pic>
      <p:pic>
        <p:nvPicPr>
          <p:cNvPr id="306"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308" name="Title Text"/>
          <p:cNvSpPr txBox="1">
            <a:spLocks noGrp="1"/>
          </p:cNvSpPr>
          <p:nvPr>
            <p:ph type="title"/>
          </p:nvPr>
        </p:nvSpPr>
        <p:spPr>
          <a:xfrm>
            <a:off x="2387600" y="2193495"/>
            <a:ext cx="8551168" cy="1383056"/>
          </a:xfrm>
          <a:prstGeom prst="rect">
            <a:avLst/>
          </a:prstGeom>
        </p:spPr>
        <p:txBody>
          <a:bodyPr/>
          <a:lstStyle>
            <a:lvl1pPr>
              <a:defRPr>
                <a:solidFill>
                  <a:srgbClr val="414B53"/>
                </a:solidFill>
              </a:defRPr>
            </a:lvl1pPr>
          </a:lstStyle>
          <a:p>
            <a:r>
              <a:t>Title Text</a:t>
            </a:r>
          </a:p>
        </p:txBody>
      </p:sp>
      <p:sp>
        <p:nvSpPr>
          <p:cNvPr id="309"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2" name="Rectangle">
            <a:extLst>
              <a:ext uri="{FF2B5EF4-FFF2-40B4-BE49-F238E27FC236}">
                <a16:creationId xmlns:a16="http://schemas.microsoft.com/office/drawing/2014/main" id="{4E2427EA-CF6A-EC45-8E55-D9EFF55B758D}"/>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97E9C30C-9C0E-204A-B54D-4D6CB66BF4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61336" y="1581198"/>
            <a:ext cx="9938214" cy="10664178"/>
          </a:xfrm>
          <a:prstGeom prst="rect">
            <a:avLst/>
          </a:prstGeom>
        </p:spPr>
      </p:pic>
      <p:sp>
        <p:nvSpPr>
          <p:cNvPr id="13" name="Rounded Rectangle">
            <a:extLst>
              <a:ext uri="{FF2B5EF4-FFF2-40B4-BE49-F238E27FC236}">
                <a16:creationId xmlns:a16="http://schemas.microsoft.com/office/drawing/2014/main" id="{79B5E0A0-F624-5E4B-8904-5A1229EF12CC}"/>
              </a:ext>
            </a:extLst>
          </p:cNvPr>
          <p:cNvSpPr>
            <a:spLocks noGrp="1"/>
          </p:cNvSpPr>
          <p:nvPr>
            <p:ph type="body" sz="quarter" idx="17"/>
          </p:nvPr>
        </p:nvSpPr>
        <p:spPr>
          <a:xfrm>
            <a:off x="16335049"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5" name="Body Level One…">
            <a:extLst>
              <a:ext uri="{FF2B5EF4-FFF2-40B4-BE49-F238E27FC236}">
                <a16:creationId xmlns:a16="http://schemas.microsoft.com/office/drawing/2014/main" id="{9B57E086-AF0C-E14E-8545-D249C53F9FEA}"/>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4" name="Picture Placeholder 3">
            <a:extLst>
              <a:ext uri="{FF2B5EF4-FFF2-40B4-BE49-F238E27FC236}">
                <a16:creationId xmlns:a16="http://schemas.microsoft.com/office/drawing/2014/main" id="{E87E8B5E-3205-A44A-95E6-8F1856415329}"/>
              </a:ext>
            </a:extLst>
          </p:cNvPr>
          <p:cNvSpPr>
            <a:spLocks noGrp="1"/>
          </p:cNvSpPr>
          <p:nvPr>
            <p:ph type="pic" sz="quarter" idx="10"/>
          </p:nvPr>
        </p:nvSpPr>
        <p:spPr>
          <a:xfrm>
            <a:off x="16293547" y="2217732"/>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50100695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Slide">
    <p:bg>
      <p:bgPr>
        <a:solidFill>
          <a:srgbClr val="FFFFFF"/>
        </a:solidFill>
        <a:effectLst/>
      </p:bgPr>
    </p:bg>
    <p:spTree>
      <p:nvGrpSpPr>
        <p:cNvPr id="1" name=""/>
        <p:cNvGrpSpPr/>
        <p:nvPr/>
      </p:nvGrpSpPr>
      <p:grpSpPr>
        <a:xfrm>
          <a:off x="0" y="0"/>
          <a:ext cx="0" cy="0"/>
          <a:chOff x="0" y="0"/>
          <a:chExt cx="0" cy="0"/>
        </a:xfrm>
      </p:grpSpPr>
      <p:sp>
        <p:nvSpPr>
          <p:cNvPr id="60"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a:t>
            </a:r>
            <a:r>
              <a:rPr err="1"/>
              <a:t>Sinch</a:t>
            </a:r>
            <a:r>
              <a:t>. All rights reserved. NDA Confidential.</a:t>
            </a:r>
          </a:p>
        </p:txBody>
      </p:sp>
      <p:sp>
        <p:nvSpPr>
          <p:cNvPr id="63" name="Rectangle"/>
          <p:cNvSpPr/>
          <p:nvPr/>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4" name="Double-Click to edit subtitle"/>
          <p:cNvSpPr txBox="1">
            <a:spLocks noGrp="1"/>
          </p:cNvSpPr>
          <p:nvPr>
            <p:ph type="body" sz="quarter" idx="13" hasCustomPrompt="1"/>
          </p:nvPr>
        </p:nvSpPr>
        <p:spPr>
          <a:xfrm>
            <a:off x="2402728" y="2770878"/>
            <a:ext cx="7269962" cy="792396"/>
          </a:xfrm>
          <a:prstGeom prst="rect">
            <a:avLst/>
          </a:prstGeom>
        </p:spPr>
        <p:txBody>
          <a:bodyPr anchor="t">
            <a:spAutoFit/>
          </a:bodyPr>
          <a:lstStyle/>
          <a:p>
            <a:pPr lvl="1"/>
            <a:r>
              <a:t>Double-Click to edit subtitle</a:t>
            </a:r>
          </a:p>
        </p:txBody>
      </p:sp>
      <p:sp>
        <p:nvSpPr>
          <p:cNvPr id="65" name="Title Text"/>
          <p:cNvSpPr txBox="1">
            <a:spLocks noGrp="1"/>
          </p:cNvSpPr>
          <p:nvPr>
            <p:ph type="title"/>
          </p:nvPr>
        </p:nvSpPr>
        <p:spPr>
          <a:xfrm>
            <a:off x="2387600" y="1431495"/>
            <a:ext cx="11269762" cy="1244798"/>
          </a:xfrm>
          <a:prstGeom prst="rect">
            <a:avLst/>
          </a:prstGeom>
        </p:spPr>
        <p:txBody>
          <a:bodyPr/>
          <a:lstStyle/>
          <a:p>
            <a:r>
              <a:t>Title Text</a:t>
            </a:r>
          </a:p>
        </p:txBody>
      </p:sp>
      <p:sp>
        <p:nvSpPr>
          <p:cNvPr id="66" name="Body Level One…"/>
          <p:cNvSpPr txBox="1">
            <a:spLocks noGrp="1"/>
          </p:cNvSpPr>
          <p:nvPr>
            <p:ph type="body" sz="quarter" idx="1" hasCustomPrompt="1"/>
          </p:nvPr>
        </p:nvSpPr>
        <p:spPr>
          <a:xfrm>
            <a:off x="2438400" y="4357907"/>
            <a:ext cx="20312308" cy="7290754"/>
          </a:xfrm>
          <a:prstGeom prst="rect">
            <a:avLst/>
          </a:prstGeom>
        </p:spPr>
        <p:txBody>
          <a:bodyPr/>
          <a:lstStyle>
            <a:lvl1pPr marL="0" marR="0" indent="0" algn="l" defTabSz="457200" rtl="0" eaLnBrk="1" fontAlgn="auto" latinLnBrk="0" hangingPunct="1">
              <a:lnSpc>
                <a:spcPct val="150000"/>
              </a:lnSpc>
              <a:spcBef>
                <a:spcPts val="0"/>
              </a:spcBef>
              <a:spcAft>
                <a:spcPts val="0"/>
              </a:spcAft>
              <a:buClr>
                <a:srgbClr val="FFC556"/>
              </a:buClr>
              <a:buSzTx/>
              <a:buFontTx/>
              <a:buNone/>
              <a:tabLst/>
              <a:defRPr sz="2800"/>
            </a:lvl1pPr>
            <a:lvl2pPr marL="360000" indent="0">
              <a:lnSpc>
                <a:spcPct val="150000"/>
              </a:lnSpc>
              <a:buClr>
                <a:srgbClr val="FFC556"/>
              </a:buClr>
              <a:buFontTx/>
              <a:buNone/>
              <a:defRPr sz="2800"/>
            </a:lvl2pPr>
            <a:lvl3pPr marL="720000" indent="0">
              <a:lnSpc>
                <a:spcPct val="150000"/>
              </a:lnSpc>
              <a:buClr>
                <a:srgbClr val="FFC556"/>
              </a:buClr>
              <a:buFontTx/>
              <a:buNone/>
              <a:defRPr sz="2800"/>
            </a:lvl3pPr>
            <a:lvl4pPr marL="1080000" indent="0">
              <a:lnSpc>
                <a:spcPct val="150000"/>
              </a:lnSpc>
              <a:buClr>
                <a:srgbClr val="FFC556"/>
              </a:buClr>
              <a:buFontTx/>
              <a:buNone/>
              <a:defRPr sz="2800"/>
            </a:lvl4pPr>
            <a:lvl5pPr marL="1440000" indent="0">
              <a:lnSpc>
                <a:spcPct val="150000"/>
              </a:lnSpc>
              <a:buClr>
                <a:srgbClr val="FFC556"/>
              </a:buClr>
              <a:buFontTx/>
              <a:buNone/>
              <a:defRPr sz="2800"/>
            </a:lvl5pPr>
          </a:lstStyle>
          <a:p>
            <a:r>
              <a:t>Body Level One</a:t>
            </a:r>
            <a:endParaRPr lang="en-GB"/>
          </a:p>
          <a:p>
            <a:pPr lvl="1"/>
            <a:r>
              <a:t>Body Level Two</a:t>
            </a:r>
          </a:p>
          <a:p>
            <a:pPr lvl="2"/>
            <a:r>
              <a:t>Body Level Three</a:t>
            </a:r>
          </a:p>
          <a:p>
            <a:pPr lvl="3"/>
            <a:r>
              <a:t>Body Level Four</a:t>
            </a:r>
          </a:p>
          <a:p>
            <a:pPr lvl="4"/>
            <a:r>
              <a:t>Body Level Five</a:t>
            </a:r>
            <a:endParaRPr lang="en-GB"/>
          </a:p>
          <a:p>
            <a:pPr lvl="4"/>
            <a:endParaRPr lang="en-GB"/>
          </a:p>
          <a:p>
            <a:pPr lvl="4"/>
            <a:endParaRPr lang="en-GB"/>
          </a:p>
          <a:p>
            <a:pPr lvl="4"/>
            <a:endParaRPr lang="en-GB"/>
          </a:p>
        </p:txBody>
      </p:sp>
      <p:pic>
        <p:nvPicPr>
          <p:cNvPr id="10" name="Picture 9">
            <a:extLst>
              <a:ext uri="{FF2B5EF4-FFF2-40B4-BE49-F238E27FC236}">
                <a16:creationId xmlns:a16="http://schemas.microsoft.com/office/drawing/2014/main" id="{3391D6C4-26E1-0849-8AF1-82F5929DE40F}"/>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1" name="Picture 10">
            <a:extLst>
              <a:ext uri="{FF2B5EF4-FFF2-40B4-BE49-F238E27FC236}">
                <a16:creationId xmlns:a16="http://schemas.microsoft.com/office/drawing/2014/main" id="{3926F998-F141-404F-A1F2-503807C7BA9D}"/>
              </a:ext>
            </a:extLst>
          </p:cNvPr>
          <p:cNvPicPr>
            <a:picLocks noChangeAspect="1"/>
          </p:cNvPicPr>
          <p:nvPr userDrawn="1"/>
        </p:nvPicPr>
        <p:blipFill>
          <a:blip r:embed="rId3"/>
          <a:stretch>
            <a:fillRect/>
          </a:stretch>
        </p:blipFill>
        <p:spPr>
          <a:xfrm>
            <a:off x="988499" y="12827112"/>
            <a:ext cx="914400" cy="292100"/>
          </a:xfrm>
          <a:prstGeom prst="rect">
            <a:avLst/>
          </a:prstGeom>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alf Page Phone Demo Purple">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4ED2-A992-1145-ABE9-DAAEE9DC6966}"/>
              </a:ext>
            </a:extLst>
          </p:cNvPr>
          <p:cNvSpPr/>
          <p:nvPr userDrawn="1"/>
        </p:nvSpPr>
        <p:spPr>
          <a:xfrm>
            <a:off x="12189924" y="0"/>
            <a:ext cx="12194076" cy="13716000"/>
          </a:xfrm>
          <a:prstGeom prst="rect">
            <a:avLst/>
          </a:prstGeom>
          <a:solidFill>
            <a:srgbClr val="DFC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05" name="Image" descr="Image"/>
          <p:cNvPicPr>
            <a:picLocks noChangeAspect="1"/>
          </p:cNvPicPr>
          <p:nvPr/>
        </p:nvPicPr>
        <p:blipFill>
          <a:blip r:embed="rId2"/>
          <a:stretch>
            <a:fillRect/>
          </a:stretch>
        </p:blipFill>
        <p:spPr>
          <a:xfrm>
            <a:off x="992701" y="12813952"/>
            <a:ext cx="910198" cy="288563"/>
          </a:xfrm>
          <a:prstGeom prst="rect">
            <a:avLst/>
          </a:prstGeom>
          <a:ln w="12700">
            <a:miter lim="400000"/>
          </a:ln>
        </p:spPr>
      </p:pic>
      <p:pic>
        <p:nvPicPr>
          <p:cNvPr id="306"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308" name="Title Text"/>
          <p:cNvSpPr txBox="1">
            <a:spLocks noGrp="1"/>
          </p:cNvSpPr>
          <p:nvPr>
            <p:ph type="title"/>
          </p:nvPr>
        </p:nvSpPr>
        <p:spPr>
          <a:xfrm>
            <a:off x="2387600" y="2193495"/>
            <a:ext cx="8551168" cy="1383056"/>
          </a:xfrm>
          <a:prstGeom prst="rect">
            <a:avLst/>
          </a:prstGeom>
        </p:spPr>
        <p:txBody>
          <a:bodyPr/>
          <a:lstStyle>
            <a:lvl1pPr>
              <a:defRPr>
                <a:solidFill>
                  <a:srgbClr val="414B53"/>
                </a:solidFill>
              </a:defRPr>
            </a:lvl1pPr>
          </a:lstStyle>
          <a:p>
            <a:r>
              <a:t>Title Text</a:t>
            </a:r>
          </a:p>
        </p:txBody>
      </p:sp>
      <p:sp>
        <p:nvSpPr>
          <p:cNvPr id="309"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2" name="Rectangle">
            <a:extLst>
              <a:ext uri="{FF2B5EF4-FFF2-40B4-BE49-F238E27FC236}">
                <a16:creationId xmlns:a16="http://schemas.microsoft.com/office/drawing/2014/main" id="{4E2427EA-CF6A-EC45-8E55-D9EFF55B758D}"/>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30881FF5-A016-9441-8D04-70D4088361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61336" y="1581198"/>
            <a:ext cx="9938214" cy="10664178"/>
          </a:xfrm>
          <a:prstGeom prst="rect">
            <a:avLst/>
          </a:prstGeom>
        </p:spPr>
      </p:pic>
      <p:sp>
        <p:nvSpPr>
          <p:cNvPr id="13" name="Rounded Rectangle">
            <a:extLst>
              <a:ext uri="{FF2B5EF4-FFF2-40B4-BE49-F238E27FC236}">
                <a16:creationId xmlns:a16="http://schemas.microsoft.com/office/drawing/2014/main" id="{A105A1A5-AC9F-404C-8D5F-04A0264801A1}"/>
              </a:ext>
            </a:extLst>
          </p:cNvPr>
          <p:cNvSpPr>
            <a:spLocks noGrp="1"/>
          </p:cNvSpPr>
          <p:nvPr>
            <p:ph type="body" sz="quarter" idx="17"/>
          </p:nvPr>
        </p:nvSpPr>
        <p:spPr>
          <a:xfrm>
            <a:off x="16335049"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5" name="Body Level One…">
            <a:extLst>
              <a:ext uri="{FF2B5EF4-FFF2-40B4-BE49-F238E27FC236}">
                <a16:creationId xmlns:a16="http://schemas.microsoft.com/office/drawing/2014/main" id="{3D35F70A-0FEE-E245-9C2F-4D54E9C9CD00}"/>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4" name="Picture Placeholder 3">
            <a:extLst>
              <a:ext uri="{FF2B5EF4-FFF2-40B4-BE49-F238E27FC236}">
                <a16:creationId xmlns:a16="http://schemas.microsoft.com/office/drawing/2014/main" id="{0AC739D2-5A84-AD4D-9FDD-5ED9C6F5613D}"/>
              </a:ext>
            </a:extLst>
          </p:cNvPr>
          <p:cNvSpPr>
            <a:spLocks noGrp="1"/>
          </p:cNvSpPr>
          <p:nvPr>
            <p:ph type="pic" sz="quarter" idx="10"/>
          </p:nvPr>
        </p:nvSpPr>
        <p:spPr>
          <a:xfrm>
            <a:off x="16293547" y="2217732"/>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388589972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alf Page Phone Demo Blue">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4ED2-A992-1145-ABE9-DAAEE9DC6966}"/>
              </a:ext>
            </a:extLst>
          </p:cNvPr>
          <p:cNvSpPr/>
          <p:nvPr userDrawn="1"/>
        </p:nvSpPr>
        <p:spPr>
          <a:xfrm>
            <a:off x="12189924" y="0"/>
            <a:ext cx="12194076" cy="13716000"/>
          </a:xfrm>
          <a:prstGeom prst="rect">
            <a:avLst/>
          </a:prstGeom>
          <a:solidFill>
            <a:srgbClr val="E2F1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05" name="Image" descr="Image"/>
          <p:cNvPicPr>
            <a:picLocks noChangeAspect="1"/>
          </p:cNvPicPr>
          <p:nvPr/>
        </p:nvPicPr>
        <p:blipFill>
          <a:blip r:embed="rId2"/>
          <a:stretch>
            <a:fillRect/>
          </a:stretch>
        </p:blipFill>
        <p:spPr>
          <a:xfrm>
            <a:off x="992701" y="12813952"/>
            <a:ext cx="910198" cy="288563"/>
          </a:xfrm>
          <a:prstGeom prst="rect">
            <a:avLst/>
          </a:prstGeom>
          <a:ln w="12700">
            <a:miter lim="400000"/>
          </a:ln>
        </p:spPr>
      </p:pic>
      <p:pic>
        <p:nvPicPr>
          <p:cNvPr id="306"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308" name="Title Text"/>
          <p:cNvSpPr txBox="1">
            <a:spLocks noGrp="1"/>
          </p:cNvSpPr>
          <p:nvPr>
            <p:ph type="title"/>
          </p:nvPr>
        </p:nvSpPr>
        <p:spPr>
          <a:xfrm>
            <a:off x="2387600" y="2193495"/>
            <a:ext cx="8551168" cy="1383056"/>
          </a:xfrm>
          <a:prstGeom prst="rect">
            <a:avLst/>
          </a:prstGeom>
        </p:spPr>
        <p:txBody>
          <a:bodyPr/>
          <a:lstStyle>
            <a:lvl1pPr>
              <a:defRPr>
                <a:solidFill>
                  <a:srgbClr val="414B53"/>
                </a:solidFill>
              </a:defRPr>
            </a:lvl1pPr>
          </a:lstStyle>
          <a:p>
            <a:r>
              <a:t>Title Text</a:t>
            </a:r>
          </a:p>
        </p:txBody>
      </p:sp>
      <p:sp>
        <p:nvSpPr>
          <p:cNvPr id="309"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2" name="Rectangle">
            <a:extLst>
              <a:ext uri="{FF2B5EF4-FFF2-40B4-BE49-F238E27FC236}">
                <a16:creationId xmlns:a16="http://schemas.microsoft.com/office/drawing/2014/main" id="{4E2427EA-CF6A-EC45-8E55-D9EFF55B758D}"/>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FA820D91-86E8-C444-9F63-D7626A4F3D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61336" y="1581198"/>
            <a:ext cx="9938214" cy="10664178"/>
          </a:xfrm>
          <a:prstGeom prst="rect">
            <a:avLst/>
          </a:prstGeom>
        </p:spPr>
      </p:pic>
      <p:sp>
        <p:nvSpPr>
          <p:cNvPr id="13" name="Rounded Rectangle">
            <a:extLst>
              <a:ext uri="{FF2B5EF4-FFF2-40B4-BE49-F238E27FC236}">
                <a16:creationId xmlns:a16="http://schemas.microsoft.com/office/drawing/2014/main" id="{F067ECDA-71C5-F64A-B597-DD32C4692A75}"/>
              </a:ext>
            </a:extLst>
          </p:cNvPr>
          <p:cNvSpPr>
            <a:spLocks noGrp="1"/>
          </p:cNvSpPr>
          <p:nvPr>
            <p:ph type="body" sz="quarter" idx="17"/>
          </p:nvPr>
        </p:nvSpPr>
        <p:spPr>
          <a:xfrm>
            <a:off x="16335049"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5" name="Body Level One…">
            <a:extLst>
              <a:ext uri="{FF2B5EF4-FFF2-40B4-BE49-F238E27FC236}">
                <a16:creationId xmlns:a16="http://schemas.microsoft.com/office/drawing/2014/main" id="{2B587662-5CA0-7540-A632-7B1576C6D5C2}"/>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4" name="Picture Placeholder 3">
            <a:extLst>
              <a:ext uri="{FF2B5EF4-FFF2-40B4-BE49-F238E27FC236}">
                <a16:creationId xmlns:a16="http://schemas.microsoft.com/office/drawing/2014/main" id="{B5B44E78-F6BD-5140-8074-FEB75E0D8932}"/>
              </a:ext>
            </a:extLst>
          </p:cNvPr>
          <p:cNvSpPr>
            <a:spLocks noGrp="1"/>
          </p:cNvSpPr>
          <p:nvPr>
            <p:ph type="pic" sz="quarter" idx="10"/>
          </p:nvPr>
        </p:nvSpPr>
        <p:spPr>
          <a:xfrm>
            <a:off x="16322349" y="2195970"/>
            <a:ext cx="4612586" cy="9442219"/>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88505615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alf Page Phone Demo Yellow">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4ED2-A992-1145-ABE9-DAAEE9DC6966}"/>
              </a:ext>
            </a:extLst>
          </p:cNvPr>
          <p:cNvSpPr/>
          <p:nvPr userDrawn="1"/>
        </p:nvSpPr>
        <p:spPr>
          <a:xfrm>
            <a:off x="12189924" y="0"/>
            <a:ext cx="12194076" cy="13716000"/>
          </a:xfrm>
          <a:prstGeom prst="rect">
            <a:avLst/>
          </a:prstGeom>
          <a:solidFill>
            <a:srgbClr val="FFE8B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05" name="Image" descr="Image"/>
          <p:cNvPicPr>
            <a:picLocks noChangeAspect="1"/>
          </p:cNvPicPr>
          <p:nvPr/>
        </p:nvPicPr>
        <p:blipFill>
          <a:blip r:embed="rId2"/>
          <a:stretch>
            <a:fillRect/>
          </a:stretch>
        </p:blipFill>
        <p:spPr>
          <a:xfrm>
            <a:off x="992701" y="12813952"/>
            <a:ext cx="910198" cy="288563"/>
          </a:xfrm>
          <a:prstGeom prst="rect">
            <a:avLst/>
          </a:prstGeom>
          <a:ln w="12700">
            <a:miter lim="400000"/>
          </a:ln>
        </p:spPr>
      </p:pic>
      <p:pic>
        <p:nvPicPr>
          <p:cNvPr id="306"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308" name="Title Text"/>
          <p:cNvSpPr txBox="1">
            <a:spLocks noGrp="1"/>
          </p:cNvSpPr>
          <p:nvPr>
            <p:ph type="title"/>
          </p:nvPr>
        </p:nvSpPr>
        <p:spPr>
          <a:xfrm>
            <a:off x="2387600" y="2193495"/>
            <a:ext cx="8551168" cy="1383056"/>
          </a:xfrm>
          <a:prstGeom prst="rect">
            <a:avLst/>
          </a:prstGeom>
        </p:spPr>
        <p:txBody>
          <a:bodyPr/>
          <a:lstStyle>
            <a:lvl1pPr>
              <a:defRPr>
                <a:solidFill>
                  <a:srgbClr val="414B53"/>
                </a:solidFill>
              </a:defRPr>
            </a:lvl1pPr>
          </a:lstStyle>
          <a:p>
            <a:r>
              <a:t>Title Text</a:t>
            </a:r>
          </a:p>
        </p:txBody>
      </p:sp>
      <p:sp>
        <p:nvSpPr>
          <p:cNvPr id="309" name="Double-click to edit subtitle"/>
          <p:cNvSpPr txBox="1">
            <a:spLocks noGrp="1"/>
          </p:cNvSpPr>
          <p:nvPr>
            <p:ph type="body" sz="quarter" idx="15"/>
          </p:nvPr>
        </p:nvSpPr>
        <p:spPr>
          <a:xfrm>
            <a:off x="2382853" y="1497469"/>
            <a:ext cx="6487850" cy="711201"/>
          </a:xfrm>
          <a:prstGeom prst="rect">
            <a:avLst/>
          </a:prstGeom>
        </p:spPr>
        <p:txBody>
          <a:bodyPr>
            <a:spAutoFit/>
          </a:bodyPr>
          <a:lstStyle/>
          <a:p>
            <a:r>
              <a:t>Double-click to edit subtitle</a:t>
            </a:r>
          </a:p>
        </p:txBody>
      </p:sp>
      <p:sp>
        <p:nvSpPr>
          <p:cNvPr id="12" name="Rectangle">
            <a:extLst>
              <a:ext uri="{FF2B5EF4-FFF2-40B4-BE49-F238E27FC236}">
                <a16:creationId xmlns:a16="http://schemas.microsoft.com/office/drawing/2014/main" id="{4E2427EA-CF6A-EC45-8E55-D9EFF55B758D}"/>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EB5D26EA-A9F4-C44A-8EE3-C679148A3A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61336" y="1581198"/>
            <a:ext cx="9938214" cy="10664178"/>
          </a:xfrm>
          <a:prstGeom prst="rect">
            <a:avLst/>
          </a:prstGeom>
        </p:spPr>
      </p:pic>
      <p:sp>
        <p:nvSpPr>
          <p:cNvPr id="13" name="Rounded Rectangle">
            <a:extLst>
              <a:ext uri="{FF2B5EF4-FFF2-40B4-BE49-F238E27FC236}">
                <a16:creationId xmlns:a16="http://schemas.microsoft.com/office/drawing/2014/main" id="{A6FDA7CA-241D-C043-96F2-EEC9D0EB9D1F}"/>
              </a:ext>
            </a:extLst>
          </p:cNvPr>
          <p:cNvSpPr>
            <a:spLocks noGrp="1"/>
          </p:cNvSpPr>
          <p:nvPr>
            <p:ph type="body" sz="quarter" idx="17"/>
          </p:nvPr>
        </p:nvSpPr>
        <p:spPr>
          <a:xfrm>
            <a:off x="16335049"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5" name="Body Level One…">
            <a:extLst>
              <a:ext uri="{FF2B5EF4-FFF2-40B4-BE49-F238E27FC236}">
                <a16:creationId xmlns:a16="http://schemas.microsoft.com/office/drawing/2014/main" id="{89FEF044-5837-B940-AE8A-F7C75E7C6005}"/>
              </a:ext>
            </a:extLst>
          </p:cNvPr>
          <p:cNvSpPr txBox="1">
            <a:spLocks noGrp="1"/>
          </p:cNvSpPr>
          <p:nvPr>
            <p:ph type="body" sz="quarter" idx="1"/>
          </p:nvPr>
        </p:nvSpPr>
        <p:spPr>
          <a:xfrm>
            <a:off x="2489200" y="4678660"/>
            <a:ext cx="8438995"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4" name="Picture Placeholder 3">
            <a:extLst>
              <a:ext uri="{FF2B5EF4-FFF2-40B4-BE49-F238E27FC236}">
                <a16:creationId xmlns:a16="http://schemas.microsoft.com/office/drawing/2014/main" id="{54A22CE3-BE72-184B-B0D6-103F465E4C70}"/>
              </a:ext>
            </a:extLst>
          </p:cNvPr>
          <p:cNvSpPr>
            <a:spLocks noGrp="1"/>
          </p:cNvSpPr>
          <p:nvPr>
            <p:ph type="pic" sz="quarter" idx="10"/>
          </p:nvPr>
        </p:nvSpPr>
        <p:spPr>
          <a:xfrm>
            <a:off x="16293547" y="2217732"/>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40844037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Half Page Phone + Desktop Demo Pink">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0BF168-FFB2-0443-A2E7-1EB8128E495F}"/>
              </a:ext>
            </a:extLst>
          </p:cNvPr>
          <p:cNvSpPr/>
          <p:nvPr userDrawn="1"/>
        </p:nvSpPr>
        <p:spPr>
          <a:xfrm>
            <a:off x="12189924" y="0"/>
            <a:ext cx="12194076" cy="13716000"/>
          </a:xfrm>
          <a:prstGeom prst="rect">
            <a:avLst/>
          </a:prstGeom>
          <a:solidFill>
            <a:srgbClr val="F7DAD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Picture 1">
            <a:extLst>
              <a:ext uri="{FF2B5EF4-FFF2-40B4-BE49-F238E27FC236}">
                <a16:creationId xmlns:a16="http://schemas.microsoft.com/office/drawing/2014/main" id="{141FC02A-E876-264A-A4C3-89BF5D831877}"/>
              </a:ext>
            </a:extLst>
          </p:cNvPr>
          <p:cNvPicPr>
            <a:picLocks noChangeAspect="1"/>
          </p:cNvPicPr>
          <p:nvPr userDrawn="1"/>
        </p:nvPicPr>
        <p:blipFill>
          <a:blip r:embed="rId2"/>
          <a:stretch>
            <a:fillRect/>
          </a:stretch>
        </p:blipFill>
        <p:spPr>
          <a:xfrm>
            <a:off x="4028458" y="1431495"/>
            <a:ext cx="22866903" cy="11243105"/>
          </a:xfrm>
          <a:prstGeom prst="rect">
            <a:avLst/>
          </a:prstGeom>
        </p:spPr>
      </p:pic>
      <p:sp>
        <p:nvSpPr>
          <p:cNvPr id="35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2" name="Rectangle">
            <a:extLst>
              <a:ext uri="{FF2B5EF4-FFF2-40B4-BE49-F238E27FC236}">
                <a16:creationId xmlns:a16="http://schemas.microsoft.com/office/drawing/2014/main" id="{C0ED6BA3-C975-DF47-9FD6-7B59D773122E}"/>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3" name="Picture 12">
            <a:extLst>
              <a:ext uri="{FF2B5EF4-FFF2-40B4-BE49-F238E27FC236}">
                <a16:creationId xmlns:a16="http://schemas.microsoft.com/office/drawing/2014/main" id="{F634D15D-C9B1-B246-B751-88588DFB68E7}"/>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030C6D52-29D4-FA4B-8D78-319A9D5CE2EF}"/>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20" name="Rounded Rectangle">
            <a:extLst>
              <a:ext uri="{FF2B5EF4-FFF2-40B4-BE49-F238E27FC236}">
                <a16:creationId xmlns:a16="http://schemas.microsoft.com/office/drawing/2014/main" id="{D94EF76E-2BC7-DE49-86AB-5D26C797623D}"/>
              </a:ext>
            </a:extLst>
          </p:cNvPr>
          <p:cNvSpPr>
            <a:spLocks noGrp="1"/>
          </p:cNvSpPr>
          <p:nvPr>
            <p:ph type="body" sz="quarter" idx="17"/>
          </p:nvPr>
        </p:nvSpPr>
        <p:spPr>
          <a:xfrm>
            <a:off x="10686925" y="4433425"/>
            <a:ext cx="3253570" cy="6761797"/>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C72F47D4-8DBD-7B40-B9D8-E93A3878AA73}"/>
              </a:ext>
            </a:extLst>
          </p:cNvPr>
          <p:cNvSpPr txBox="1">
            <a:spLocks noGrp="1"/>
          </p:cNvSpPr>
          <p:nvPr>
            <p:ph type="title"/>
          </p:nvPr>
        </p:nvSpPr>
        <p:spPr>
          <a:xfrm>
            <a:off x="2387600" y="2193495"/>
            <a:ext cx="7284926" cy="1383056"/>
          </a:xfrm>
          <a:prstGeom prst="rect">
            <a:avLst/>
          </a:prstGeom>
        </p:spPr>
        <p:txBody>
          <a:bodyPr/>
          <a:lstStyle>
            <a:lvl1pPr>
              <a:defRPr>
                <a:solidFill>
                  <a:srgbClr val="414B53"/>
                </a:solidFill>
              </a:defRPr>
            </a:lvl1pPr>
          </a:lstStyle>
          <a:p>
            <a:r>
              <a:t>Title Text</a:t>
            </a:r>
          </a:p>
        </p:txBody>
      </p:sp>
      <p:sp>
        <p:nvSpPr>
          <p:cNvPr id="18" name="Double-click to edit subtitle">
            <a:extLst>
              <a:ext uri="{FF2B5EF4-FFF2-40B4-BE49-F238E27FC236}">
                <a16:creationId xmlns:a16="http://schemas.microsoft.com/office/drawing/2014/main" id="{B50093DA-57EA-D04B-BC9A-1D22B8A35807}"/>
              </a:ext>
            </a:extLst>
          </p:cNvPr>
          <p:cNvSpPr txBox="1">
            <a:spLocks noGrp="1"/>
          </p:cNvSpPr>
          <p:nvPr>
            <p:ph type="body" sz="quarter" idx="15"/>
          </p:nvPr>
        </p:nvSpPr>
        <p:spPr>
          <a:xfrm>
            <a:off x="2382853" y="1497469"/>
            <a:ext cx="7295710" cy="782137"/>
          </a:xfrm>
          <a:prstGeom prst="rect">
            <a:avLst/>
          </a:prstGeom>
        </p:spPr>
        <p:txBody>
          <a:bodyPr wrap="square">
            <a:spAutoFit/>
          </a:bodyPr>
          <a:lstStyle/>
          <a:p>
            <a:r>
              <a:t>Double-click to edit subtitle</a:t>
            </a:r>
          </a:p>
        </p:txBody>
      </p:sp>
      <p:sp>
        <p:nvSpPr>
          <p:cNvPr id="19" name="Body Level One…">
            <a:extLst>
              <a:ext uri="{FF2B5EF4-FFF2-40B4-BE49-F238E27FC236}">
                <a16:creationId xmlns:a16="http://schemas.microsoft.com/office/drawing/2014/main" id="{8D942037-CCA6-D04A-B272-732AFDB81E1C}"/>
              </a:ext>
            </a:extLst>
          </p:cNvPr>
          <p:cNvSpPr txBox="1">
            <a:spLocks noGrp="1"/>
          </p:cNvSpPr>
          <p:nvPr>
            <p:ph type="body" sz="quarter" idx="1"/>
          </p:nvPr>
        </p:nvSpPr>
        <p:spPr>
          <a:xfrm>
            <a:off x="2489200" y="4678660"/>
            <a:ext cx="7189363"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6" name="Picture Placeholder 3">
            <a:extLst>
              <a:ext uri="{FF2B5EF4-FFF2-40B4-BE49-F238E27FC236}">
                <a16:creationId xmlns:a16="http://schemas.microsoft.com/office/drawing/2014/main" id="{65BB9747-56DF-8548-848D-E9DE37D886A4}"/>
              </a:ext>
            </a:extLst>
          </p:cNvPr>
          <p:cNvSpPr>
            <a:spLocks noGrp="1"/>
          </p:cNvSpPr>
          <p:nvPr>
            <p:ph type="pic" sz="quarter" idx="10"/>
          </p:nvPr>
        </p:nvSpPr>
        <p:spPr>
          <a:xfrm>
            <a:off x="10686925" y="4412535"/>
            <a:ext cx="3346575" cy="6782688"/>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135123056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Half Page Phone + Desktop Demo Green">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0BF168-FFB2-0443-A2E7-1EB8128E495F}"/>
              </a:ext>
            </a:extLst>
          </p:cNvPr>
          <p:cNvSpPr/>
          <p:nvPr userDrawn="1"/>
        </p:nvSpPr>
        <p:spPr>
          <a:xfrm>
            <a:off x="12189924" y="0"/>
            <a:ext cx="12194076" cy="13716000"/>
          </a:xfrm>
          <a:prstGeom prst="rect">
            <a:avLst/>
          </a:prstGeom>
          <a:solidFill>
            <a:srgbClr val="DAECB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Picture 1">
            <a:extLst>
              <a:ext uri="{FF2B5EF4-FFF2-40B4-BE49-F238E27FC236}">
                <a16:creationId xmlns:a16="http://schemas.microsoft.com/office/drawing/2014/main" id="{141FC02A-E876-264A-A4C3-89BF5D831877}"/>
              </a:ext>
            </a:extLst>
          </p:cNvPr>
          <p:cNvPicPr>
            <a:picLocks noChangeAspect="1"/>
          </p:cNvPicPr>
          <p:nvPr userDrawn="1"/>
        </p:nvPicPr>
        <p:blipFill>
          <a:blip r:embed="rId2"/>
          <a:stretch>
            <a:fillRect/>
          </a:stretch>
        </p:blipFill>
        <p:spPr>
          <a:xfrm>
            <a:off x="4028458" y="1431495"/>
            <a:ext cx="22866903" cy="11243105"/>
          </a:xfrm>
          <a:prstGeom prst="rect">
            <a:avLst/>
          </a:prstGeom>
        </p:spPr>
      </p:pic>
      <p:sp>
        <p:nvSpPr>
          <p:cNvPr id="35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2" name="Rectangle">
            <a:extLst>
              <a:ext uri="{FF2B5EF4-FFF2-40B4-BE49-F238E27FC236}">
                <a16:creationId xmlns:a16="http://schemas.microsoft.com/office/drawing/2014/main" id="{C0ED6BA3-C975-DF47-9FD6-7B59D773122E}"/>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3" name="Picture 12">
            <a:extLst>
              <a:ext uri="{FF2B5EF4-FFF2-40B4-BE49-F238E27FC236}">
                <a16:creationId xmlns:a16="http://schemas.microsoft.com/office/drawing/2014/main" id="{F634D15D-C9B1-B246-B751-88588DFB68E7}"/>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030C6D52-29D4-FA4B-8D78-319A9D5CE2EF}"/>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20" name="Rounded Rectangle">
            <a:extLst>
              <a:ext uri="{FF2B5EF4-FFF2-40B4-BE49-F238E27FC236}">
                <a16:creationId xmlns:a16="http://schemas.microsoft.com/office/drawing/2014/main" id="{D94EF76E-2BC7-DE49-86AB-5D26C797623D}"/>
              </a:ext>
            </a:extLst>
          </p:cNvPr>
          <p:cNvSpPr>
            <a:spLocks noGrp="1"/>
          </p:cNvSpPr>
          <p:nvPr>
            <p:ph type="body" sz="quarter" idx="17"/>
          </p:nvPr>
        </p:nvSpPr>
        <p:spPr>
          <a:xfrm>
            <a:off x="10686925" y="4433425"/>
            <a:ext cx="3253570" cy="6761797"/>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0" name="Title Text">
            <a:extLst>
              <a:ext uri="{FF2B5EF4-FFF2-40B4-BE49-F238E27FC236}">
                <a16:creationId xmlns:a16="http://schemas.microsoft.com/office/drawing/2014/main" id="{CA561BAD-6426-3148-907A-1D50AED951C9}"/>
              </a:ext>
            </a:extLst>
          </p:cNvPr>
          <p:cNvSpPr txBox="1">
            <a:spLocks noGrp="1"/>
          </p:cNvSpPr>
          <p:nvPr>
            <p:ph type="title"/>
          </p:nvPr>
        </p:nvSpPr>
        <p:spPr>
          <a:xfrm>
            <a:off x="2387600" y="2193495"/>
            <a:ext cx="7284926" cy="1383056"/>
          </a:xfrm>
          <a:prstGeom prst="rect">
            <a:avLst/>
          </a:prstGeom>
        </p:spPr>
        <p:txBody>
          <a:bodyPr/>
          <a:lstStyle>
            <a:lvl1pPr>
              <a:defRPr>
                <a:solidFill>
                  <a:srgbClr val="414B53"/>
                </a:solidFill>
              </a:defRPr>
            </a:lvl1pPr>
          </a:lstStyle>
          <a:p>
            <a:r>
              <a:t>Title Text</a:t>
            </a:r>
          </a:p>
        </p:txBody>
      </p:sp>
      <p:sp>
        <p:nvSpPr>
          <p:cNvPr id="11" name="Double-click to edit subtitle">
            <a:extLst>
              <a:ext uri="{FF2B5EF4-FFF2-40B4-BE49-F238E27FC236}">
                <a16:creationId xmlns:a16="http://schemas.microsoft.com/office/drawing/2014/main" id="{D24F9449-59B4-DE4F-B5A3-DC33A2ED7508}"/>
              </a:ext>
            </a:extLst>
          </p:cNvPr>
          <p:cNvSpPr txBox="1">
            <a:spLocks noGrp="1"/>
          </p:cNvSpPr>
          <p:nvPr>
            <p:ph type="body" sz="quarter" idx="15"/>
          </p:nvPr>
        </p:nvSpPr>
        <p:spPr>
          <a:xfrm>
            <a:off x="2382853" y="1497469"/>
            <a:ext cx="7295710" cy="782137"/>
          </a:xfrm>
          <a:prstGeom prst="rect">
            <a:avLst/>
          </a:prstGeom>
        </p:spPr>
        <p:txBody>
          <a:bodyPr wrap="square">
            <a:spAutoFit/>
          </a:bodyPr>
          <a:lstStyle/>
          <a:p>
            <a:r>
              <a:t>Double-click to edit subtitle</a:t>
            </a:r>
          </a:p>
        </p:txBody>
      </p:sp>
      <p:sp>
        <p:nvSpPr>
          <p:cNvPr id="16" name="Body Level One…">
            <a:extLst>
              <a:ext uri="{FF2B5EF4-FFF2-40B4-BE49-F238E27FC236}">
                <a16:creationId xmlns:a16="http://schemas.microsoft.com/office/drawing/2014/main" id="{37692EA3-2FCD-D040-A5D3-54EF9C852DD5}"/>
              </a:ext>
            </a:extLst>
          </p:cNvPr>
          <p:cNvSpPr txBox="1">
            <a:spLocks noGrp="1"/>
          </p:cNvSpPr>
          <p:nvPr>
            <p:ph type="body" sz="quarter" idx="1"/>
          </p:nvPr>
        </p:nvSpPr>
        <p:spPr>
          <a:xfrm>
            <a:off x="2489200" y="4678660"/>
            <a:ext cx="7189363"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7" name="Picture Placeholder 3">
            <a:extLst>
              <a:ext uri="{FF2B5EF4-FFF2-40B4-BE49-F238E27FC236}">
                <a16:creationId xmlns:a16="http://schemas.microsoft.com/office/drawing/2014/main" id="{DDD53B66-E257-3246-A8E2-A92A95529E69}"/>
              </a:ext>
            </a:extLst>
          </p:cNvPr>
          <p:cNvSpPr>
            <a:spLocks noGrp="1"/>
          </p:cNvSpPr>
          <p:nvPr>
            <p:ph type="pic" sz="quarter" idx="10"/>
          </p:nvPr>
        </p:nvSpPr>
        <p:spPr>
          <a:xfrm>
            <a:off x="10686925" y="4412535"/>
            <a:ext cx="3346575" cy="6782688"/>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79299844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alf Page Phone + Desktop Demo Purple">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0BF168-FFB2-0443-A2E7-1EB8128E495F}"/>
              </a:ext>
            </a:extLst>
          </p:cNvPr>
          <p:cNvSpPr/>
          <p:nvPr userDrawn="1"/>
        </p:nvSpPr>
        <p:spPr>
          <a:xfrm>
            <a:off x="12189924" y="0"/>
            <a:ext cx="12194076" cy="13716000"/>
          </a:xfrm>
          <a:prstGeom prst="rect">
            <a:avLst/>
          </a:prstGeom>
          <a:solidFill>
            <a:srgbClr val="DFC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Picture 1">
            <a:extLst>
              <a:ext uri="{FF2B5EF4-FFF2-40B4-BE49-F238E27FC236}">
                <a16:creationId xmlns:a16="http://schemas.microsoft.com/office/drawing/2014/main" id="{141FC02A-E876-264A-A4C3-89BF5D831877}"/>
              </a:ext>
            </a:extLst>
          </p:cNvPr>
          <p:cNvPicPr>
            <a:picLocks noChangeAspect="1"/>
          </p:cNvPicPr>
          <p:nvPr userDrawn="1"/>
        </p:nvPicPr>
        <p:blipFill>
          <a:blip r:embed="rId2"/>
          <a:stretch>
            <a:fillRect/>
          </a:stretch>
        </p:blipFill>
        <p:spPr>
          <a:xfrm>
            <a:off x="4028458" y="1431495"/>
            <a:ext cx="22866903" cy="11243105"/>
          </a:xfrm>
          <a:prstGeom prst="rect">
            <a:avLst/>
          </a:prstGeom>
        </p:spPr>
      </p:pic>
      <p:sp>
        <p:nvSpPr>
          <p:cNvPr id="35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2" name="Rectangle">
            <a:extLst>
              <a:ext uri="{FF2B5EF4-FFF2-40B4-BE49-F238E27FC236}">
                <a16:creationId xmlns:a16="http://schemas.microsoft.com/office/drawing/2014/main" id="{C0ED6BA3-C975-DF47-9FD6-7B59D773122E}"/>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3" name="Picture 12">
            <a:extLst>
              <a:ext uri="{FF2B5EF4-FFF2-40B4-BE49-F238E27FC236}">
                <a16:creationId xmlns:a16="http://schemas.microsoft.com/office/drawing/2014/main" id="{F634D15D-C9B1-B246-B751-88588DFB68E7}"/>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030C6D52-29D4-FA4B-8D78-319A9D5CE2EF}"/>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20" name="Rounded Rectangle">
            <a:extLst>
              <a:ext uri="{FF2B5EF4-FFF2-40B4-BE49-F238E27FC236}">
                <a16:creationId xmlns:a16="http://schemas.microsoft.com/office/drawing/2014/main" id="{D94EF76E-2BC7-DE49-86AB-5D26C797623D}"/>
              </a:ext>
            </a:extLst>
          </p:cNvPr>
          <p:cNvSpPr>
            <a:spLocks noGrp="1"/>
          </p:cNvSpPr>
          <p:nvPr>
            <p:ph type="body" sz="quarter" idx="17"/>
          </p:nvPr>
        </p:nvSpPr>
        <p:spPr>
          <a:xfrm>
            <a:off x="10686925" y="4433425"/>
            <a:ext cx="3253570" cy="6761797"/>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0" name="Title Text">
            <a:extLst>
              <a:ext uri="{FF2B5EF4-FFF2-40B4-BE49-F238E27FC236}">
                <a16:creationId xmlns:a16="http://schemas.microsoft.com/office/drawing/2014/main" id="{3B491191-7F88-4748-872D-D7F4B112AAE0}"/>
              </a:ext>
            </a:extLst>
          </p:cNvPr>
          <p:cNvSpPr txBox="1">
            <a:spLocks noGrp="1"/>
          </p:cNvSpPr>
          <p:nvPr>
            <p:ph type="title"/>
          </p:nvPr>
        </p:nvSpPr>
        <p:spPr>
          <a:xfrm>
            <a:off x="2387600" y="2193495"/>
            <a:ext cx="7284926" cy="1383056"/>
          </a:xfrm>
          <a:prstGeom prst="rect">
            <a:avLst/>
          </a:prstGeom>
        </p:spPr>
        <p:txBody>
          <a:bodyPr/>
          <a:lstStyle>
            <a:lvl1pPr>
              <a:defRPr>
                <a:solidFill>
                  <a:srgbClr val="414B53"/>
                </a:solidFill>
              </a:defRPr>
            </a:lvl1pPr>
          </a:lstStyle>
          <a:p>
            <a:r>
              <a:t>Title Text</a:t>
            </a:r>
          </a:p>
        </p:txBody>
      </p:sp>
      <p:sp>
        <p:nvSpPr>
          <p:cNvPr id="11" name="Double-click to edit subtitle">
            <a:extLst>
              <a:ext uri="{FF2B5EF4-FFF2-40B4-BE49-F238E27FC236}">
                <a16:creationId xmlns:a16="http://schemas.microsoft.com/office/drawing/2014/main" id="{A84168F0-D819-6F41-ADCD-F369CBB751DF}"/>
              </a:ext>
            </a:extLst>
          </p:cNvPr>
          <p:cNvSpPr txBox="1">
            <a:spLocks noGrp="1"/>
          </p:cNvSpPr>
          <p:nvPr>
            <p:ph type="body" sz="quarter" idx="15"/>
          </p:nvPr>
        </p:nvSpPr>
        <p:spPr>
          <a:xfrm>
            <a:off x="2382853" y="1497469"/>
            <a:ext cx="7295710" cy="782137"/>
          </a:xfrm>
          <a:prstGeom prst="rect">
            <a:avLst/>
          </a:prstGeom>
        </p:spPr>
        <p:txBody>
          <a:bodyPr wrap="square">
            <a:spAutoFit/>
          </a:bodyPr>
          <a:lstStyle/>
          <a:p>
            <a:r>
              <a:t>Double-click to edit subtitle</a:t>
            </a:r>
          </a:p>
        </p:txBody>
      </p:sp>
      <p:sp>
        <p:nvSpPr>
          <p:cNvPr id="16" name="Body Level One…">
            <a:extLst>
              <a:ext uri="{FF2B5EF4-FFF2-40B4-BE49-F238E27FC236}">
                <a16:creationId xmlns:a16="http://schemas.microsoft.com/office/drawing/2014/main" id="{AB96E055-340E-CD4B-A415-F459632B5232}"/>
              </a:ext>
            </a:extLst>
          </p:cNvPr>
          <p:cNvSpPr txBox="1">
            <a:spLocks noGrp="1"/>
          </p:cNvSpPr>
          <p:nvPr>
            <p:ph type="body" sz="quarter" idx="1"/>
          </p:nvPr>
        </p:nvSpPr>
        <p:spPr>
          <a:xfrm>
            <a:off x="2489200" y="4678660"/>
            <a:ext cx="7189363"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7" name="Picture Placeholder 3">
            <a:extLst>
              <a:ext uri="{FF2B5EF4-FFF2-40B4-BE49-F238E27FC236}">
                <a16:creationId xmlns:a16="http://schemas.microsoft.com/office/drawing/2014/main" id="{54BAE93B-280E-B147-BDF2-AF79AEA15B48}"/>
              </a:ext>
            </a:extLst>
          </p:cNvPr>
          <p:cNvSpPr>
            <a:spLocks noGrp="1"/>
          </p:cNvSpPr>
          <p:nvPr>
            <p:ph type="pic" sz="quarter" idx="10"/>
          </p:nvPr>
        </p:nvSpPr>
        <p:spPr>
          <a:xfrm>
            <a:off x="10686925" y="4412535"/>
            <a:ext cx="3346575" cy="6782688"/>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75494840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alf Page Phone + Desktop Demo Blue">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0BF168-FFB2-0443-A2E7-1EB8128E495F}"/>
              </a:ext>
            </a:extLst>
          </p:cNvPr>
          <p:cNvSpPr/>
          <p:nvPr userDrawn="1"/>
        </p:nvSpPr>
        <p:spPr>
          <a:xfrm>
            <a:off x="12189924" y="0"/>
            <a:ext cx="12194076" cy="13716000"/>
          </a:xfrm>
          <a:prstGeom prst="rect">
            <a:avLst/>
          </a:prstGeom>
          <a:solidFill>
            <a:srgbClr val="E2F1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Picture 1">
            <a:extLst>
              <a:ext uri="{FF2B5EF4-FFF2-40B4-BE49-F238E27FC236}">
                <a16:creationId xmlns:a16="http://schemas.microsoft.com/office/drawing/2014/main" id="{141FC02A-E876-264A-A4C3-89BF5D831877}"/>
              </a:ext>
            </a:extLst>
          </p:cNvPr>
          <p:cNvPicPr>
            <a:picLocks noChangeAspect="1"/>
          </p:cNvPicPr>
          <p:nvPr userDrawn="1"/>
        </p:nvPicPr>
        <p:blipFill>
          <a:blip r:embed="rId2"/>
          <a:stretch>
            <a:fillRect/>
          </a:stretch>
        </p:blipFill>
        <p:spPr>
          <a:xfrm>
            <a:off x="4028458" y="1431495"/>
            <a:ext cx="22866903" cy="11243105"/>
          </a:xfrm>
          <a:prstGeom prst="rect">
            <a:avLst/>
          </a:prstGeom>
        </p:spPr>
      </p:pic>
      <p:sp>
        <p:nvSpPr>
          <p:cNvPr id="35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2" name="Rectangle">
            <a:extLst>
              <a:ext uri="{FF2B5EF4-FFF2-40B4-BE49-F238E27FC236}">
                <a16:creationId xmlns:a16="http://schemas.microsoft.com/office/drawing/2014/main" id="{C0ED6BA3-C975-DF47-9FD6-7B59D773122E}"/>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3" name="Picture 12">
            <a:extLst>
              <a:ext uri="{FF2B5EF4-FFF2-40B4-BE49-F238E27FC236}">
                <a16:creationId xmlns:a16="http://schemas.microsoft.com/office/drawing/2014/main" id="{F634D15D-C9B1-B246-B751-88588DFB68E7}"/>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030C6D52-29D4-FA4B-8D78-319A9D5CE2EF}"/>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20" name="Rounded Rectangle">
            <a:extLst>
              <a:ext uri="{FF2B5EF4-FFF2-40B4-BE49-F238E27FC236}">
                <a16:creationId xmlns:a16="http://schemas.microsoft.com/office/drawing/2014/main" id="{D94EF76E-2BC7-DE49-86AB-5D26C797623D}"/>
              </a:ext>
            </a:extLst>
          </p:cNvPr>
          <p:cNvSpPr>
            <a:spLocks noGrp="1"/>
          </p:cNvSpPr>
          <p:nvPr>
            <p:ph type="body" sz="quarter" idx="17"/>
          </p:nvPr>
        </p:nvSpPr>
        <p:spPr>
          <a:xfrm>
            <a:off x="10686925" y="4433425"/>
            <a:ext cx="3253570" cy="6761797"/>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0" name="Title Text">
            <a:extLst>
              <a:ext uri="{FF2B5EF4-FFF2-40B4-BE49-F238E27FC236}">
                <a16:creationId xmlns:a16="http://schemas.microsoft.com/office/drawing/2014/main" id="{ABD8112D-3CAC-3549-B146-728C35FA0341}"/>
              </a:ext>
            </a:extLst>
          </p:cNvPr>
          <p:cNvSpPr txBox="1">
            <a:spLocks noGrp="1"/>
          </p:cNvSpPr>
          <p:nvPr>
            <p:ph type="title"/>
          </p:nvPr>
        </p:nvSpPr>
        <p:spPr>
          <a:xfrm>
            <a:off x="2387600" y="2193495"/>
            <a:ext cx="7284926" cy="1383056"/>
          </a:xfrm>
          <a:prstGeom prst="rect">
            <a:avLst/>
          </a:prstGeom>
        </p:spPr>
        <p:txBody>
          <a:bodyPr/>
          <a:lstStyle>
            <a:lvl1pPr>
              <a:defRPr>
                <a:solidFill>
                  <a:srgbClr val="414B53"/>
                </a:solidFill>
              </a:defRPr>
            </a:lvl1pPr>
          </a:lstStyle>
          <a:p>
            <a:r>
              <a:t>Title Text</a:t>
            </a:r>
          </a:p>
        </p:txBody>
      </p:sp>
      <p:sp>
        <p:nvSpPr>
          <p:cNvPr id="11" name="Double-click to edit subtitle">
            <a:extLst>
              <a:ext uri="{FF2B5EF4-FFF2-40B4-BE49-F238E27FC236}">
                <a16:creationId xmlns:a16="http://schemas.microsoft.com/office/drawing/2014/main" id="{CB23BF15-38B1-E146-86C6-A1843D64DCA7}"/>
              </a:ext>
            </a:extLst>
          </p:cNvPr>
          <p:cNvSpPr txBox="1">
            <a:spLocks noGrp="1"/>
          </p:cNvSpPr>
          <p:nvPr>
            <p:ph type="body" sz="quarter" idx="15"/>
          </p:nvPr>
        </p:nvSpPr>
        <p:spPr>
          <a:xfrm>
            <a:off x="2382853" y="1497469"/>
            <a:ext cx="7295710" cy="782137"/>
          </a:xfrm>
          <a:prstGeom prst="rect">
            <a:avLst/>
          </a:prstGeom>
        </p:spPr>
        <p:txBody>
          <a:bodyPr wrap="square">
            <a:spAutoFit/>
          </a:bodyPr>
          <a:lstStyle/>
          <a:p>
            <a:r>
              <a:t>Double-click to edit subtitle</a:t>
            </a:r>
          </a:p>
        </p:txBody>
      </p:sp>
      <p:sp>
        <p:nvSpPr>
          <p:cNvPr id="16" name="Body Level One…">
            <a:extLst>
              <a:ext uri="{FF2B5EF4-FFF2-40B4-BE49-F238E27FC236}">
                <a16:creationId xmlns:a16="http://schemas.microsoft.com/office/drawing/2014/main" id="{29D4F305-1FC0-7A40-A065-24D55FAB34E2}"/>
              </a:ext>
            </a:extLst>
          </p:cNvPr>
          <p:cNvSpPr txBox="1">
            <a:spLocks noGrp="1"/>
          </p:cNvSpPr>
          <p:nvPr>
            <p:ph type="body" sz="quarter" idx="1"/>
          </p:nvPr>
        </p:nvSpPr>
        <p:spPr>
          <a:xfrm>
            <a:off x="2489200" y="4678660"/>
            <a:ext cx="7189363"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7" name="Picture Placeholder 3">
            <a:extLst>
              <a:ext uri="{FF2B5EF4-FFF2-40B4-BE49-F238E27FC236}">
                <a16:creationId xmlns:a16="http://schemas.microsoft.com/office/drawing/2014/main" id="{85C5B435-47C1-C641-9BA8-80604AB77605}"/>
              </a:ext>
            </a:extLst>
          </p:cNvPr>
          <p:cNvSpPr>
            <a:spLocks noGrp="1"/>
          </p:cNvSpPr>
          <p:nvPr>
            <p:ph type="pic" sz="quarter" idx="10"/>
          </p:nvPr>
        </p:nvSpPr>
        <p:spPr>
          <a:xfrm>
            <a:off x="10686925" y="4412535"/>
            <a:ext cx="3346575" cy="6782688"/>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117272388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Half Page Phone + Desktop Demo Yellow">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0BF168-FFB2-0443-A2E7-1EB8128E495F}"/>
              </a:ext>
            </a:extLst>
          </p:cNvPr>
          <p:cNvSpPr/>
          <p:nvPr userDrawn="1"/>
        </p:nvSpPr>
        <p:spPr>
          <a:xfrm>
            <a:off x="12189924" y="0"/>
            <a:ext cx="12194076" cy="13716000"/>
          </a:xfrm>
          <a:prstGeom prst="rect">
            <a:avLst/>
          </a:prstGeom>
          <a:solidFill>
            <a:srgbClr val="FFE8B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Picture 1">
            <a:extLst>
              <a:ext uri="{FF2B5EF4-FFF2-40B4-BE49-F238E27FC236}">
                <a16:creationId xmlns:a16="http://schemas.microsoft.com/office/drawing/2014/main" id="{141FC02A-E876-264A-A4C3-89BF5D831877}"/>
              </a:ext>
            </a:extLst>
          </p:cNvPr>
          <p:cNvPicPr>
            <a:picLocks noChangeAspect="1"/>
          </p:cNvPicPr>
          <p:nvPr userDrawn="1"/>
        </p:nvPicPr>
        <p:blipFill>
          <a:blip r:embed="rId2"/>
          <a:stretch>
            <a:fillRect/>
          </a:stretch>
        </p:blipFill>
        <p:spPr>
          <a:xfrm>
            <a:off x="4028458" y="1431495"/>
            <a:ext cx="22866903" cy="11243105"/>
          </a:xfrm>
          <a:prstGeom prst="rect">
            <a:avLst/>
          </a:prstGeom>
        </p:spPr>
      </p:pic>
      <p:sp>
        <p:nvSpPr>
          <p:cNvPr id="35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2" name="Rectangle">
            <a:extLst>
              <a:ext uri="{FF2B5EF4-FFF2-40B4-BE49-F238E27FC236}">
                <a16:creationId xmlns:a16="http://schemas.microsoft.com/office/drawing/2014/main" id="{C0ED6BA3-C975-DF47-9FD6-7B59D773122E}"/>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3" name="Picture 12">
            <a:extLst>
              <a:ext uri="{FF2B5EF4-FFF2-40B4-BE49-F238E27FC236}">
                <a16:creationId xmlns:a16="http://schemas.microsoft.com/office/drawing/2014/main" id="{F634D15D-C9B1-B246-B751-88588DFB68E7}"/>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030C6D52-29D4-FA4B-8D78-319A9D5CE2EF}"/>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20" name="Rounded Rectangle">
            <a:extLst>
              <a:ext uri="{FF2B5EF4-FFF2-40B4-BE49-F238E27FC236}">
                <a16:creationId xmlns:a16="http://schemas.microsoft.com/office/drawing/2014/main" id="{D94EF76E-2BC7-DE49-86AB-5D26C797623D}"/>
              </a:ext>
            </a:extLst>
          </p:cNvPr>
          <p:cNvSpPr>
            <a:spLocks noGrp="1"/>
          </p:cNvSpPr>
          <p:nvPr>
            <p:ph type="body" sz="quarter" idx="17"/>
          </p:nvPr>
        </p:nvSpPr>
        <p:spPr>
          <a:xfrm>
            <a:off x="10686925" y="4433425"/>
            <a:ext cx="3253570" cy="6761797"/>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0" name="Title Text">
            <a:extLst>
              <a:ext uri="{FF2B5EF4-FFF2-40B4-BE49-F238E27FC236}">
                <a16:creationId xmlns:a16="http://schemas.microsoft.com/office/drawing/2014/main" id="{0FE84DF7-63F2-1D43-A40D-DC21E9EF254D}"/>
              </a:ext>
            </a:extLst>
          </p:cNvPr>
          <p:cNvSpPr txBox="1">
            <a:spLocks noGrp="1"/>
          </p:cNvSpPr>
          <p:nvPr>
            <p:ph type="title"/>
          </p:nvPr>
        </p:nvSpPr>
        <p:spPr>
          <a:xfrm>
            <a:off x="2387600" y="2193495"/>
            <a:ext cx="7284926" cy="1383056"/>
          </a:xfrm>
          <a:prstGeom prst="rect">
            <a:avLst/>
          </a:prstGeom>
        </p:spPr>
        <p:txBody>
          <a:bodyPr/>
          <a:lstStyle>
            <a:lvl1pPr>
              <a:defRPr>
                <a:solidFill>
                  <a:srgbClr val="414B53"/>
                </a:solidFill>
              </a:defRPr>
            </a:lvl1pPr>
          </a:lstStyle>
          <a:p>
            <a:r>
              <a:t>Title Text</a:t>
            </a:r>
          </a:p>
        </p:txBody>
      </p:sp>
      <p:sp>
        <p:nvSpPr>
          <p:cNvPr id="11" name="Double-click to edit subtitle">
            <a:extLst>
              <a:ext uri="{FF2B5EF4-FFF2-40B4-BE49-F238E27FC236}">
                <a16:creationId xmlns:a16="http://schemas.microsoft.com/office/drawing/2014/main" id="{BD9D3EBE-B980-EC46-9A7D-B734C168BEFA}"/>
              </a:ext>
            </a:extLst>
          </p:cNvPr>
          <p:cNvSpPr txBox="1">
            <a:spLocks noGrp="1"/>
          </p:cNvSpPr>
          <p:nvPr>
            <p:ph type="body" sz="quarter" idx="15"/>
          </p:nvPr>
        </p:nvSpPr>
        <p:spPr>
          <a:xfrm>
            <a:off x="2382853" y="1497469"/>
            <a:ext cx="7295710" cy="782137"/>
          </a:xfrm>
          <a:prstGeom prst="rect">
            <a:avLst/>
          </a:prstGeom>
        </p:spPr>
        <p:txBody>
          <a:bodyPr wrap="square">
            <a:spAutoFit/>
          </a:bodyPr>
          <a:lstStyle/>
          <a:p>
            <a:r>
              <a:t>Double-click to edit subtitle</a:t>
            </a:r>
          </a:p>
        </p:txBody>
      </p:sp>
      <p:sp>
        <p:nvSpPr>
          <p:cNvPr id="16" name="Body Level One…">
            <a:extLst>
              <a:ext uri="{FF2B5EF4-FFF2-40B4-BE49-F238E27FC236}">
                <a16:creationId xmlns:a16="http://schemas.microsoft.com/office/drawing/2014/main" id="{42E48DB7-AD22-8142-9FCF-CE31CD3DCDA8}"/>
              </a:ext>
            </a:extLst>
          </p:cNvPr>
          <p:cNvSpPr txBox="1">
            <a:spLocks noGrp="1"/>
          </p:cNvSpPr>
          <p:nvPr>
            <p:ph type="body" sz="quarter" idx="1"/>
          </p:nvPr>
        </p:nvSpPr>
        <p:spPr>
          <a:xfrm>
            <a:off x="2489200" y="4678660"/>
            <a:ext cx="7189363"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7" name="Picture Placeholder 3">
            <a:extLst>
              <a:ext uri="{FF2B5EF4-FFF2-40B4-BE49-F238E27FC236}">
                <a16:creationId xmlns:a16="http://schemas.microsoft.com/office/drawing/2014/main" id="{72C392EE-0D0D-F74A-8F7E-A6BEF3D1FB5D}"/>
              </a:ext>
            </a:extLst>
          </p:cNvPr>
          <p:cNvSpPr>
            <a:spLocks noGrp="1"/>
          </p:cNvSpPr>
          <p:nvPr>
            <p:ph type="pic" sz="quarter" idx="10"/>
          </p:nvPr>
        </p:nvSpPr>
        <p:spPr>
          <a:xfrm>
            <a:off x="10686925" y="4412535"/>
            <a:ext cx="3346575" cy="6782688"/>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11969650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Full Page Phone Demo Pink">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F4DBA-3389-4D49-AE27-32EBCEA59488}"/>
              </a:ext>
            </a:extLst>
          </p:cNvPr>
          <p:cNvSpPr/>
          <p:nvPr userDrawn="1"/>
        </p:nvSpPr>
        <p:spPr>
          <a:xfrm>
            <a:off x="12189924" y="0"/>
            <a:ext cx="12194076" cy="13716000"/>
          </a:xfrm>
          <a:prstGeom prst="rect">
            <a:avLst/>
          </a:prstGeom>
          <a:solidFill>
            <a:srgbClr val="F7DAD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9" name="Title Text"/>
          <p:cNvSpPr txBox="1">
            <a:spLocks noGrp="1"/>
          </p:cNvSpPr>
          <p:nvPr>
            <p:ph type="title"/>
          </p:nvPr>
        </p:nvSpPr>
        <p:spPr>
          <a:xfrm>
            <a:off x="2387600" y="1431495"/>
            <a:ext cx="6932911" cy="1383056"/>
          </a:xfrm>
          <a:prstGeom prst="rect">
            <a:avLst/>
          </a:prstGeom>
        </p:spPr>
        <p:txBody>
          <a:bodyPr/>
          <a:lstStyle>
            <a:lvl1pPr>
              <a:defRPr>
                <a:solidFill>
                  <a:srgbClr val="414B53"/>
                </a:solidFill>
              </a:defRPr>
            </a:lvl1pPr>
          </a:lstStyle>
          <a:p>
            <a:r>
              <a:t>Title Text</a:t>
            </a:r>
          </a:p>
        </p:txBody>
      </p:sp>
      <p:sp>
        <p:nvSpPr>
          <p:cNvPr id="37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1" name="Rectangle">
            <a:extLst>
              <a:ext uri="{FF2B5EF4-FFF2-40B4-BE49-F238E27FC236}">
                <a16:creationId xmlns:a16="http://schemas.microsoft.com/office/drawing/2014/main" id="{A207CFD4-0656-2247-BB06-8DD093FC22F9}"/>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9DC1F69C-3ABC-0047-AD16-9E8468929643}"/>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2C83108B-425B-FA41-83FC-1DAAB07EFED0}"/>
              </a:ext>
            </a:extLst>
          </p:cNvPr>
          <p:cNvPicPr>
            <a:picLocks noChangeAspect="1"/>
          </p:cNvPicPr>
          <p:nvPr userDrawn="1"/>
        </p:nvPicPr>
        <p:blipFill>
          <a:blip r:embed="rId3"/>
          <a:stretch>
            <a:fillRect/>
          </a:stretch>
        </p:blipFill>
        <p:spPr>
          <a:xfrm>
            <a:off x="988499" y="12827112"/>
            <a:ext cx="914400" cy="292100"/>
          </a:xfrm>
          <a:prstGeom prst="rect">
            <a:avLst/>
          </a:prstGeom>
        </p:spPr>
      </p:pic>
      <p:pic>
        <p:nvPicPr>
          <p:cNvPr id="3" name="Picture 2">
            <a:extLst>
              <a:ext uri="{FF2B5EF4-FFF2-40B4-BE49-F238E27FC236}">
                <a16:creationId xmlns:a16="http://schemas.microsoft.com/office/drawing/2014/main" id="{DA19E0D3-1432-034D-942F-3E5870B4F25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41073" y="1598978"/>
            <a:ext cx="9889323" cy="10611718"/>
          </a:xfrm>
          <a:prstGeom prst="rect">
            <a:avLst/>
          </a:prstGeom>
        </p:spPr>
      </p:pic>
      <p:sp>
        <p:nvSpPr>
          <p:cNvPr id="15" name="Rounded Rectangle">
            <a:extLst>
              <a:ext uri="{FF2B5EF4-FFF2-40B4-BE49-F238E27FC236}">
                <a16:creationId xmlns:a16="http://schemas.microsoft.com/office/drawing/2014/main" id="{AB0274F3-F7A2-DE46-8565-79332622BE43}"/>
              </a:ext>
            </a:extLst>
          </p:cNvPr>
          <p:cNvSpPr>
            <a:spLocks noGrp="1"/>
          </p:cNvSpPr>
          <p:nvPr>
            <p:ph type="body" sz="quarter" idx="17"/>
          </p:nvPr>
        </p:nvSpPr>
        <p:spPr>
          <a:xfrm>
            <a:off x="9979220"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4" name="Picture Placeholder 3">
            <a:extLst>
              <a:ext uri="{FF2B5EF4-FFF2-40B4-BE49-F238E27FC236}">
                <a16:creationId xmlns:a16="http://schemas.microsoft.com/office/drawing/2014/main" id="{672FB6C3-D446-AA48-B94D-5308519E23D9}"/>
              </a:ext>
            </a:extLst>
          </p:cNvPr>
          <p:cNvSpPr>
            <a:spLocks noGrp="1"/>
          </p:cNvSpPr>
          <p:nvPr>
            <p:ph type="pic" sz="quarter" idx="10"/>
          </p:nvPr>
        </p:nvSpPr>
        <p:spPr>
          <a:xfrm>
            <a:off x="9932447" y="2219551"/>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5432743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Page Phone Demo Green">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F4DBA-3389-4D49-AE27-32EBCEA59488}"/>
              </a:ext>
            </a:extLst>
          </p:cNvPr>
          <p:cNvSpPr/>
          <p:nvPr userDrawn="1"/>
        </p:nvSpPr>
        <p:spPr>
          <a:xfrm>
            <a:off x="12189924" y="0"/>
            <a:ext cx="12194076" cy="13716000"/>
          </a:xfrm>
          <a:prstGeom prst="rect">
            <a:avLst/>
          </a:prstGeom>
          <a:solidFill>
            <a:srgbClr val="DAECB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9" name="Title Text"/>
          <p:cNvSpPr txBox="1">
            <a:spLocks noGrp="1"/>
          </p:cNvSpPr>
          <p:nvPr>
            <p:ph type="title"/>
          </p:nvPr>
        </p:nvSpPr>
        <p:spPr>
          <a:xfrm>
            <a:off x="2387600" y="1431495"/>
            <a:ext cx="6932911" cy="1383056"/>
          </a:xfrm>
          <a:prstGeom prst="rect">
            <a:avLst/>
          </a:prstGeom>
        </p:spPr>
        <p:txBody>
          <a:bodyPr/>
          <a:lstStyle>
            <a:lvl1pPr>
              <a:defRPr>
                <a:solidFill>
                  <a:srgbClr val="414B53"/>
                </a:solidFill>
              </a:defRPr>
            </a:lvl1pPr>
          </a:lstStyle>
          <a:p>
            <a:r>
              <a:t>Title Text</a:t>
            </a:r>
          </a:p>
        </p:txBody>
      </p:sp>
      <p:sp>
        <p:nvSpPr>
          <p:cNvPr id="37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1" name="Rectangle">
            <a:extLst>
              <a:ext uri="{FF2B5EF4-FFF2-40B4-BE49-F238E27FC236}">
                <a16:creationId xmlns:a16="http://schemas.microsoft.com/office/drawing/2014/main" id="{A207CFD4-0656-2247-BB06-8DD093FC22F9}"/>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9DC1F69C-3ABC-0047-AD16-9E8468929643}"/>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2C83108B-425B-FA41-83FC-1DAAB07EFED0}"/>
              </a:ext>
            </a:extLst>
          </p:cNvPr>
          <p:cNvPicPr>
            <a:picLocks noChangeAspect="1"/>
          </p:cNvPicPr>
          <p:nvPr userDrawn="1"/>
        </p:nvPicPr>
        <p:blipFill>
          <a:blip r:embed="rId3"/>
          <a:stretch>
            <a:fillRect/>
          </a:stretch>
        </p:blipFill>
        <p:spPr>
          <a:xfrm>
            <a:off x="988499" y="12827112"/>
            <a:ext cx="914400" cy="292100"/>
          </a:xfrm>
          <a:prstGeom prst="rect">
            <a:avLst/>
          </a:prstGeom>
        </p:spPr>
      </p:pic>
      <p:pic>
        <p:nvPicPr>
          <p:cNvPr id="10" name="Picture 9">
            <a:extLst>
              <a:ext uri="{FF2B5EF4-FFF2-40B4-BE49-F238E27FC236}">
                <a16:creationId xmlns:a16="http://schemas.microsoft.com/office/drawing/2014/main" id="{41896F9C-5267-B241-A691-FC003E9BD9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41073" y="1598978"/>
            <a:ext cx="9889323" cy="10611718"/>
          </a:xfrm>
          <a:prstGeom prst="rect">
            <a:avLst/>
          </a:prstGeom>
        </p:spPr>
      </p:pic>
      <p:sp>
        <p:nvSpPr>
          <p:cNvPr id="17" name="Rounded Rectangle">
            <a:extLst>
              <a:ext uri="{FF2B5EF4-FFF2-40B4-BE49-F238E27FC236}">
                <a16:creationId xmlns:a16="http://schemas.microsoft.com/office/drawing/2014/main" id="{73BF975F-28FA-FD48-B24D-1230C4E96C94}"/>
              </a:ext>
            </a:extLst>
          </p:cNvPr>
          <p:cNvSpPr>
            <a:spLocks noGrp="1"/>
          </p:cNvSpPr>
          <p:nvPr>
            <p:ph type="body" sz="quarter" idx="17"/>
          </p:nvPr>
        </p:nvSpPr>
        <p:spPr>
          <a:xfrm>
            <a:off x="9979220"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5" name="Picture Placeholder 3">
            <a:extLst>
              <a:ext uri="{FF2B5EF4-FFF2-40B4-BE49-F238E27FC236}">
                <a16:creationId xmlns:a16="http://schemas.microsoft.com/office/drawing/2014/main" id="{9364CCE1-133E-9049-B9DD-2DB77C624C6F}"/>
              </a:ext>
            </a:extLst>
          </p:cNvPr>
          <p:cNvSpPr>
            <a:spLocks noGrp="1"/>
          </p:cNvSpPr>
          <p:nvPr>
            <p:ph type="pic" sz="quarter" idx="10"/>
          </p:nvPr>
        </p:nvSpPr>
        <p:spPr>
          <a:xfrm>
            <a:off x="9932447" y="2219551"/>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81793024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ext 2 Column ">
    <p:bg>
      <p:bgPr>
        <a:solidFill>
          <a:srgbClr val="FFFFFF"/>
        </a:solidFill>
        <a:effectLst/>
      </p:bgPr>
    </p:bg>
    <p:spTree>
      <p:nvGrpSpPr>
        <p:cNvPr id="1" name=""/>
        <p:cNvGrpSpPr/>
        <p:nvPr/>
      </p:nvGrpSpPr>
      <p:grpSpPr>
        <a:xfrm>
          <a:off x="0" y="0"/>
          <a:ext cx="0" cy="0"/>
          <a:chOff x="0" y="0"/>
          <a:chExt cx="0" cy="0"/>
        </a:xfrm>
      </p:grpSpPr>
      <p:sp>
        <p:nvSpPr>
          <p:cNvPr id="88"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92" name="Double-Click to edit subtitle"/>
          <p:cNvSpPr txBox="1">
            <a:spLocks noGrp="1"/>
          </p:cNvSpPr>
          <p:nvPr>
            <p:ph type="body" sz="quarter" idx="13"/>
          </p:nvPr>
        </p:nvSpPr>
        <p:spPr>
          <a:xfrm>
            <a:off x="2402728" y="2780246"/>
            <a:ext cx="7269962" cy="711201"/>
          </a:xfrm>
          <a:prstGeom prst="rect">
            <a:avLst/>
          </a:prstGeom>
        </p:spPr>
        <p:txBody>
          <a:bodyPr>
            <a:spAutoFit/>
          </a:bodyPr>
          <a:lstStyle/>
          <a:p>
            <a:pPr lvl="1"/>
            <a:r>
              <a:t>Double-Click to edit subtitle</a:t>
            </a:r>
          </a:p>
        </p:txBody>
      </p:sp>
      <p:sp>
        <p:nvSpPr>
          <p:cNvPr id="93"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94" name="Body Level One…"/>
          <p:cNvSpPr txBox="1">
            <a:spLocks noGrp="1"/>
          </p:cNvSpPr>
          <p:nvPr>
            <p:ph type="body" sz="quarter" idx="1"/>
          </p:nvPr>
        </p:nvSpPr>
        <p:spPr>
          <a:xfrm>
            <a:off x="2489200" y="4678660"/>
            <a:ext cx="9268684"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pic>
        <p:nvPicPr>
          <p:cNvPr id="11" name="Picture 10">
            <a:extLst>
              <a:ext uri="{FF2B5EF4-FFF2-40B4-BE49-F238E27FC236}">
                <a16:creationId xmlns:a16="http://schemas.microsoft.com/office/drawing/2014/main" id="{501E4EF9-3CE8-F846-91EA-E38C09E510C3}"/>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63EFF97C-A33A-7B43-84CD-A92115C06116}"/>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3" name="Body Level One…">
            <a:extLst>
              <a:ext uri="{FF2B5EF4-FFF2-40B4-BE49-F238E27FC236}">
                <a16:creationId xmlns:a16="http://schemas.microsoft.com/office/drawing/2014/main" id="{6E8B1607-ADFC-D84A-ADE4-4A66BDC13308}"/>
              </a:ext>
            </a:extLst>
          </p:cNvPr>
          <p:cNvSpPr txBox="1">
            <a:spLocks noGrp="1"/>
          </p:cNvSpPr>
          <p:nvPr>
            <p:ph type="body" sz="quarter" idx="15" hasCustomPrompt="1"/>
          </p:nvPr>
        </p:nvSpPr>
        <p:spPr>
          <a:xfrm>
            <a:off x="12837532" y="4678660"/>
            <a:ext cx="9268684" cy="7071193"/>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4" name="Rectangle">
            <a:extLst>
              <a:ext uri="{FF2B5EF4-FFF2-40B4-BE49-F238E27FC236}">
                <a16:creationId xmlns:a16="http://schemas.microsoft.com/office/drawing/2014/main" id="{7E327417-2C15-384E-AF86-3530744DAFB0}"/>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Page Phone Demo Purple">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F4DBA-3389-4D49-AE27-32EBCEA59488}"/>
              </a:ext>
            </a:extLst>
          </p:cNvPr>
          <p:cNvSpPr/>
          <p:nvPr userDrawn="1"/>
        </p:nvSpPr>
        <p:spPr>
          <a:xfrm>
            <a:off x="12189924" y="0"/>
            <a:ext cx="12194076" cy="13716000"/>
          </a:xfrm>
          <a:prstGeom prst="rect">
            <a:avLst/>
          </a:prstGeom>
          <a:solidFill>
            <a:srgbClr val="DFC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9" name="Title Text"/>
          <p:cNvSpPr txBox="1">
            <a:spLocks noGrp="1"/>
          </p:cNvSpPr>
          <p:nvPr>
            <p:ph type="title"/>
          </p:nvPr>
        </p:nvSpPr>
        <p:spPr>
          <a:xfrm>
            <a:off x="2387600" y="1431495"/>
            <a:ext cx="6932911" cy="1383056"/>
          </a:xfrm>
          <a:prstGeom prst="rect">
            <a:avLst/>
          </a:prstGeom>
        </p:spPr>
        <p:txBody>
          <a:bodyPr/>
          <a:lstStyle>
            <a:lvl1pPr>
              <a:defRPr>
                <a:solidFill>
                  <a:srgbClr val="414B53"/>
                </a:solidFill>
              </a:defRPr>
            </a:lvl1pPr>
          </a:lstStyle>
          <a:p>
            <a:r>
              <a:t>Title Text</a:t>
            </a:r>
          </a:p>
        </p:txBody>
      </p:sp>
      <p:sp>
        <p:nvSpPr>
          <p:cNvPr id="37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1" name="Rectangle">
            <a:extLst>
              <a:ext uri="{FF2B5EF4-FFF2-40B4-BE49-F238E27FC236}">
                <a16:creationId xmlns:a16="http://schemas.microsoft.com/office/drawing/2014/main" id="{A207CFD4-0656-2247-BB06-8DD093FC22F9}"/>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9DC1F69C-3ABC-0047-AD16-9E8468929643}"/>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2C83108B-425B-FA41-83FC-1DAAB07EFED0}"/>
              </a:ext>
            </a:extLst>
          </p:cNvPr>
          <p:cNvPicPr>
            <a:picLocks noChangeAspect="1"/>
          </p:cNvPicPr>
          <p:nvPr userDrawn="1"/>
        </p:nvPicPr>
        <p:blipFill>
          <a:blip r:embed="rId3"/>
          <a:stretch>
            <a:fillRect/>
          </a:stretch>
        </p:blipFill>
        <p:spPr>
          <a:xfrm>
            <a:off x="988499" y="12827112"/>
            <a:ext cx="914400" cy="292100"/>
          </a:xfrm>
          <a:prstGeom prst="rect">
            <a:avLst/>
          </a:prstGeom>
        </p:spPr>
      </p:pic>
      <p:pic>
        <p:nvPicPr>
          <p:cNvPr id="10" name="Picture 9">
            <a:extLst>
              <a:ext uri="{FF2B5EF4-FFF2-40B4-BE49-F238E27FC236}">
                <a16:creationId xmlns:a16="http://schemas.microsoft.com/office/drawing/2014/main" id="{13C73C99-EE2B-9941-89EA-ED009046D49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41073" y="1598978"/>
            <a:ext cx="9889323" cy="10611718"/>
          </a:xfrm>
          <a:prstGeom prst="rect">
            <a:avLst/>
          </a:prstGeom>
        </p:spPr>
      </p:pic>
      <p:sp>
        <p:nvSpPr>
          <p:cNvPr id="17" name="Rounded Rectangle">
            <a:extLst>
              <a:ext uri="{FF2B5EF4-FFF2-40B4-BE49-F238E27FC236}">
                <a16:creationId xmlns:a16="http://schemas.microsoft.com/office/drawing/2014/main" id="{AFB92A08-D9F2-D94A-A4AA-7B09852B8531}"/>
              </a:ext>
            </a:extLst>
          </p:cNvPr>
          <p:cNvSpPr>
            <a:spLocks noGrp="1"/>
          </p:cNvSpPr>
          <p:nvPr>
            <p:ph type="body" sz="quarter" idx="17"/>
          </p:nvPr>
        </p:nvSpPr>
        <p:spPr>
          <a:xfrm>
            <a:off x="9979220"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4" name="Picture Placeholder 3">
            <a:extLst>
              <a:ext uri="{FF2B5EF4-FFF2-40B4-BE49-F238E27FC236}">
                <a16:creationId xmlns:a16="http://schemas.microsoft.com/office/drawing/2014/main" id="{34E8F5AD-FC43-7247-9F3A-E9B1AAFEBAF2}"/>
              </a:ext>
            </a:extLst>
          </p:cNvPr>
          <p:cNvSpPr>
            <a:spLocks noGrp="1"/>
          </p:cNvSpPr>
          <p:nvPr>
            <p:ph type="pic" sz="quarter" idx="10"/>
          </p:nvPr>
        </p:nvSpPr>
        <p:spPr>
          <a:xfrm>
            <a:off x="9932447" y="2219551"/>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260380631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Page Phone Demo Blue">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F4DBA-3389-4D49-AE27-32EBCEA59488}"/>
              </a:ext>
            </a:extLst>
          </p:cNvPr>
          <p:cNvSpPr/>
          <p:nvPr userDrawn="1"/>
        </p:nvSpPr>
        <p:spPr>
          <a:xfrm>
            <a:off x="12189924" y="0"/>
            <a:ext cx="12194076" cy="13716000"/>
          </a:xfrm>
          <a:prstGeom prst="rect">
            <a:avLst/>
          </a:prstGeom>
          <a:solidFill>
            <a:srgbClr val="E2F1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9" name="Title Text"/>
          <p:cNvSpPr txBox="1">
            <a:spLocks noGrp="1"/>
          </p:cNvSpPr>
          <p:nvPr>
            <p:ph type="title"/>
          </p:nvPr>
        </p:nvSpPr>
        <p:spPr>
          <a:xfrm>
            <a:off x="2387600" y="1431495"/>
            <a:ext cx="6932911" cy="1383056"/>
          </a:xfrm>
          <a:prstGeom prst="rect">
            <a:avLst/>
          </a:prstGeom>
        </p:spPr>
        <p:txBody>
          <a:bodyPr/>
          <a:lstStyle>
            <a:lvl1pPr>
              <a:defRPr>
                <a:solidFill>
                  <a:srgbClr val="414B53"/>
                </a:solidFill>
              </a:defRPr>
            </a:lvl1pPr>
          </a:lstStyle>
          <a:p>
            <a:r>
              <a:t>Title Text</a:t>
            </a:r>
          </a:p>
        </p:txBody>
      </p:sp>
      <p:sp>
        <p:nvSpPr>
          <p:cNvPr id="37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1" name="Rectangle">
            <a:extLst>
              <a:ext uri="{FF2B5EF4-FFF2-40B4-BE49-F238E27FC236}">
                <a16:creationId xmlns:a16="http://schemas.microsoft.com/office/drawing/2014/main" id="{A207CFD4-0656-2247-BB06-8DD093FC22F9}"/>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9DC1F69C-3ABC-0047-AD16-9E8468929643}"/>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2C83108B-425B-FA41-83FC-1DAAB07EFED0}"/>
              </a:ext>
            </a:extLst>
          </p:cNvPr>
          <p:cNvPicPr>
            <a:picLocks noChangeAspect="1"/>
          </p:cNvPicPr>
          <p:nvPr userDrawn="1"/>
        </p:nvPicPr>
        <p:blipFill>
          <a:blip r:embed="rId3"/>
          <a:stretch>
            <a:fillRect/>
          </a:stretch>
        </p:blipFill>
        <p:spPr>
          <a:xfrm>
            <a:off x="988499" y="12827112"/>
            <a:ext cx="914400" cy="292100"/>
          </a:xfrm>
          <a:prstGeom prst="rect">
            <a:avLst/>
          </a:prstGeom>
        </p:spPr>
      </p:pic>
      <p:pic>
        <p:nvPicPr>
          <p:cNvPr id="10" name="Picture 9">
            <a:extLst>
              <a:ext uri="{FF2B5EF4-FFF2-40B4-BE49-F238E27FC236}">
                <a16:creationId xmlns:a16="http://schemas.microsoft.com/office/drawing/2014/main" id="{F94F92CF-3379-664A-A302-BF0D792E88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41073" y="1598978"/>
            <a:ext cx="9889323" cy="10611718"/>
          </a:xfrm>
          <a:prstGeom prst="rect">
            <a:avLst/>
          </a:prstGeom>
        </p:spPr>
      </p:pic>
      <p:sp>
        <p:nvSpPr>
          <p:cNvPr id="17" name="Rounded Rectangle">
            <a:extLst>
              <a:ext uri="{FF2B5EF4-FFF2-40B4-BE49-F238E27FC236}">
                <a16:creationId xmlns:a16="http://schemas.microsoft.com/office/drawing/2014/main" id="{0FB85C7C-8010-BB46-96F6-15B5A1F76DCC}"/>
              </a:ext>
            </a:extLst>
          </p:cNvPr>
          <p:cNvSpPr>
            <a:spLocks noGrp="1"/>
          </p:cNvSpPr>
          <p:nvPr>
            <p:ph type="body" sz="quarter" idx="17"/>
          </p:nvPr>
        </p:nvSpPr>
        <p:spPr>
          <a:xfrm>
            <a:off x="9979220"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4" name="Picture Placeholder 3">
            <a:extLst>
              <a:ext uri="{FF2B5EF4-FFF2-40B4-BE49-F238E27FC236}">
                <a16:creationId xmlns:a16="http://schemas.microsoft.com/office/drawing/2014/main" id="{71C44560-A1BA-9C49-91C6-601A9E34A94D}"/>
              </a:ext>
            </a:extLst>
          </p:cNvPr>
          <p:cNvSpPr>
            <a:spLocks noGrp="1"/>
          </p:cNvSpPr>
          <p:nvPr>
            <p:ph type="pic" sz="quarter" idx="10"/>
          </p:nvPr>
        </p:nvSpPr>
        <p:spPr>
          <a:xfrm>
            <a:off x="9932447" y="2219551"/>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52911565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Page Phone Demo Yellow">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F4DBA-3389-4D49-AE27-32EBCEA59488}"/>
              </a:ext>
            </a:extLst>
          </p:cNvPr>
          <p:cNvSpPr/>
          <p:nvPr userDrawn="1"/>
        </p:nvSpPr>
        <p:spPr>
          <a:xfrm>
            <a:off x="12189924" y="0"/>
            <a:ext cx="12194076" cy="13716000"/>
          </a:xfrm>
          <a:prstGeom prst="rect">
            <a:avLst/>
          </a:prstGeom>
          <a:solidFill>
            <a:srgbClr val="FFE8B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9" name="Title Text"/>
          <p:cNvSpPr txBox="1">
            <a:spLocks noGrp="1"/>
          </p:cNvSpPr>
          <p:nvPr>
            <p:ph type="title"/>
          </p:nvPr>
        </p:nvSpPr>
        <p:spPr>
          <a:xfrm>
            <a:off x="2387600" y="1431495"/>
            <a:ext cx="6932911" cy="1383056"/>
          </a:xfrm>
          <a:prstGeom prst="rect">
            <a:avLst/>
          </a:prstGeom>
        </p:spPr>
        <p:txBody>
          <a:bodyPr/>
          <a:lstStyle>
            <a:lvl1pPr>
              <a:defRPr>
                <a:solidFill>
                  <a:srgbClr val="414B53"/>
                </a:solidFill>
              </a:defRPr>
            </a:lvl1pPr>
          </a:lstStyle>
          <a:p>
            <a:r>
              <a:t>Title Text</a:t>
            </a:r>
          </a:p>
        </p:txBody>
      </p:sp>
      <p:sp>
        <p:nvSpPr>
          <p:cNvPr id="37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1" name="Rectangle">
            <a:extLst>
              <a:ext uri="{FF2B5EF4-FFF2-40B4-BE49-F238E27FC236}">
                <a16:creationId xmlns:a16="http://schemas.microsoft.com/office/drawing/2014/main" id="{A207CFD4-0656-2247-BB06-8DD093FC22F9}"/>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 name="Picture 11">
            <a:extLst>
              <a:ext uri="{FF2B5EF4-FFF2-40B4-BE49-F238E27FC236}">
                <a16:creationId xmlns:a16="http://schemas.microsoft.com/office/drawing/2014/main" id="{9DC1F69C-3ABC-0047-AD16-9E8468929643}"/>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3" name="Picture 12">
            <a:extLst>
              <a:ext uri="{FF2B5EF4-FFF2-40B4-BE49-F238E27FC236}">
                <a16:creationId xmlns:a16="http://schemas.microsoft.com/office/drawing/2014/main" id="{2C83108B-425B-FA41-83FC-1DAAB07EFED0}"/>
              </a:ext>
            </a:extLst>
          </p:cNvPr>
          <p:cNvPicPr>
            <a:picLocks noChangeAspect="1"/>
          </p:cNvPicPr>
          <p:nvPr userDrawn="1"/>
        </p:nvPicPr>
        <p:blipFill>
          <a:blip r:embed="rId3"/>
          <a:stretch>
            <a:fillRect/>
          </a:stretch>
        </p:blipFill>
        <p:spPr>
          <a:xfrm>
            <a:off x="988499" y="12827112"/>
            <a:ext cx="914400" cy="292100"/>
          </a:xfrm>
          <a:prstGeom prst="rect">
            <a:avLst/>
          </a:prstGeom>
        </p:spPr>
      </p:pic>
      <p:pic>
        <p:nvPicPr>
          <p:cNvPr id="10" name="Picture 9">
            <a:extLst>
              <a:ext uri="{FF2B5EF4-FFF2-40B4-BE49-F238E27FC236}">
                <a16:creationId xmlns:a16="http://schemas.microsoft.com/office/drawing/2014/main" id="{666C6FCA-30AE-034F-B270-694AB6C1D4F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41073" y="1598978"/>
            <a:ext cx="9889323" cy="10611718"/>
          </a:xfrm>
          <a:prstGeom prst="rect">
            <a:avLst/>
          </a:prstGeom>
        </p:spPr>
      </p:pic>
      <p:sp>
        <p:nvSpPr>
          <p:cNvPr id="17" name="Rounded Rectangle">
            <a:extLst>
              <a:ext uri="{FF2B5EF4-FFF2-40B4-BE49-F238E27FC236}">
                <a16:creationId xmlns:a16="http://schemas.microsoft.com/office/drawing/2014/main" id="{C10737E3-B167-CB4B-8F63-4E5B6FCDCAF3}"/>
              </a:ext>
            </a:extLst>
          </p:cNvPr>
          <p:cNvSpPr>
            <a:spLocks noGrp="1"/>
          </p:cNvSpPr>
          <p:nvPr>
            <p:ph type="body" sz="quarter" idx="17"/>
          </p:nvPr>
        </p:nvSpPr>
        <p:spPr>
          <a:xfrm>
            <a:off x="9979220" y="2243133"/>
            <a:ext cx="4549086" cy="9385995"/>
          </a:xfrm>
          <a:prstGeom prst="roundRect">
            <a:avLst>
              <a:gd name="adj" fmla="val 12293"/>
            </a:avLst>
          </a:prstGeom>
          <a:solidFill>
            <a:srgbClr val="FFFFFF"/>
          </a:solidFill>
        </p:spPr>
        <p:txBody>
          <a:bodyPr lIns="0" tIns="0" rIns="0" bIns="0" anchor="ctr"/>
          <a:lstStyle/>
          <a:p>
            <a:pPr algn="ctr" defTabSz="825500">
              <a:lnSpc>
                <a:spcPct val="100000"/>
              </a:lnSpc>
              <a:defRPr sz="3200">
                <a:solidFill>
                  <a:srgbClr val="FFFFFF"/>
                </a:solidFill>
                <a:latin typeface="+mn-lt"/>
                <a:ea typeface="+mn-ea"/>
                <a:cs typeface="+mn-cs"/>
                <a:sym typeface="Helvetica Neue Medium"/>
              </a:defRPr>
            </a:pPr>
            <a:endParaRPr/>
          </a:p>
        </p:txBody>
      </p:sp>
      <p:sp>
        <p:nvSpPr>
          <p:cNvPr id="14" name="Picture Placeholder 3">
            <a:extLst>
              <a:ext uri="{FF2B5EF4-FFF2-40B4-BE49-F238E27FC236}">
                <a16:creationId xmlns:a16="http://schemas.microsoft.com/office/drawing/2014/main" id="{EBC3DE87-FEAB-6E40-92A1-57835D56C23C}"/>
              </a:ext>
            </a:extLst>
          </p:cNvPr>
          <p:cNvSpPr>
            <a:spLocks noGrp="1"/>
          </p:cNvSpPr>
          <p:nvPr>
            <p:ph type="pic" sz="quarter" idx="10"/>
          </p:nvPr>
        </p:nvSpPr>
        <p:spPr>
          <a:xfrm>
            <a:off x="9932447" y="2219551"/>
            <a:ext cx="4654088" cy="9433157"/>
          </a:xfrm>
          <a:custGeom>
            <a:avLst/>
            <a:gdLst>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777721 w 4666235"/>
              <a:gd name="connsiteY6" fmla="*/ 9420457 h 9420457"/>
              <a:gd name="connsiteX7" fmla="*/ 0 w 4666235"/>
              <a:gd name="connsiteY7" fmla="*/ 8642736 h 9420457"/>
              <a:gd name="connsiteX8" fmla="*/ 0 w 4666235"/>
              <a:gd name="connsiteY8" fmla="*/ 777721 h 9420457"/>
              <a:gd name="connsiteX0" fmla="*/ 0 w 4666235"/>
              <a:gd name="connsiteY0" fmla="*/ 777721 h 9420457"/>
              <a:gd name="connsiteX1" fmla="*/ 777721 w 4666235"/>
              <a:gd name="connsiteY1" fmla="*/ 0 h 9420457"/>
              <a:gd name="connsiteX2" fmla="*/ 3888514 w 4666235"/>
              <a:gd name="connsiteY2" fmla="*/ 0 h 9420457"/>
              <a:gd name="connsiteX3" fmla="*/ 4666235 w 4666235"/>
              <a:gd name="connsiteY3" fmla="*/ 777721 h 9420457"/>
              <a:gd name="connsiteX4" fmla="*/ 4666235 w 4666235"/>
              <a:gd name="connsiteY4" fmla="*/ 8642736 h 9420457"/>
              <a:gd name="connsiteX5" fmla="*/ 3888514 w 4666235"/>
              <a:gd name="connsiteY5" fmla="*/ 9420457 h 9420457"/>
              <a:gd name="connsiteX6" fmla="*/ 587221 w 4666235"/>
              <a:gd name="connsiteY6" fmla="*/ 9395057 h 9420457"/>
              <a:gd name="connsiteX7" fmla="*/ 0 w 4666235"/>
              <a:gd name="connsiteY7" fmla="*/ 8642736 h 9420457"/>
              <a:gd name="connsiteX8" fmla="*/ 0 w 4666235"/>
              <a:gd name="connsiteY8" fmla="*/ 777721 h 9420457"/>
              <a:gd name="connsiteX0" fmla="*/ 0 w 4666235"/>
              <a:gd name="connsiteY0" fmla="*/ 777721 h 9407757"/>
              <a:gd name="connsiteX1" fmla="*/ 777721 w 4666235"/>
              <a:gd name="connsiteY1" fmla="*/ 0 h 9407757"/>
              <a:gd name="connsiteX2" fmla="*/ 3888514 w 4666235"/>
              <a:gd name="connsiteY2" fmla="*/ 0 h 9407757"/>
              <a:gd name="connsiteX3" fmla="*/ 4666235 w 4666235"/>
              <a:gd name="connsiteY3" fmla="*/ 777721 h 9407757"/>
              <a:gd name="connsiteX4" fmla="*/ 4666235 w 4666235"/>
              <a:gd name="connsiteY4" fmla="*/ 8642736 h 9407757"/>
              <a:gd name="connsiteX5" fmla="*/ 4015514 w 4666235"/>
              <a:gd name="connsiteY5" fmla="*/ 9407757 h 9407757"/>
              <a:gd name="connsiteX6" fmla="*/ 587221 w 4666235"/>
              <a:gd name="connsiteY6" fmla="*/ 9395057 h 9407757"/>
              <a:gd name="connsiteX7" fmla="*/ 0 w 4666235"/>
              <a:gd name="connsiteY7" fmla="*/ 8642736 h 9407757"/>
              <a:gd name="connsiteX8" fmla="*/ 0 w 4666235"/>
              <a:gd name="connsiteY8" fmla="*/ 777721 h 9407757"/>
              <a:gd name="connsiteX0" fmla="*/ 0 w 4666235"/>
              <a:gd name="connsiteY0" fmla="*/ 803121 h 9433157"/>
              <a:gd name="connsiteX1" fmla="*/ 777721 w 4666235"/>
              <a:gd name="connsiteY1" fmla="*/ 25400 h 9433157"/>
              <a:gd name="connsiteX2" fmla="*/ 4002814 w 4666235"/>
              <a:gd name="connsiteY2" fmla="*/ 0 h 9433157"/>
              <a:gd name="connsiteX3" fmla="*/ 4666235 w 4666235"/>
              <a:gd name="connsiteY3" fmla="*/ 803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0 w 4666235"/>
              <a:gd name="connsiteY0" fmla="*/ 8031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0 w 4666235"/>
              <a:gd name="connsiteY8" fmla="*/ 803121 h 9433157"/>
              <a:gd name="connsiteX0" fmla="*/ 12700 w 4666235"/>
              <a:gd name="connsiteY0" fmla="*/ 638021 h 9433157"/>
              <a:gd name="connsiteX1" fmla="*/ 777721 w 4666235"/>
              <a:gd name="connsiteY1" fmla="*/ 254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12700 w 4666235"/>
              <a:gd name="connsiteY0" fmla="*/ 638021 h 9433157"/>
              <a:gd name="connsiteX1" fmla="*/ 663421 w 4666235"/>
              <a:gd name="connsiteY1" fmla="*/ 12700 h 9433157"/>
              <a:gd name="connsiteX2" fmla="*/ 4002814 w 4666235"/>
              <a:gd name="connsiteY2" fmla="*/ 0 h 9433157"/>
              <a:gd name="connsiteX3" fmla="*/ 4615435 w 4666235"/>
              <a:gd name="connsiteY3" fmla="*/ 676121 h 9433157"/>
              <a:gd name="connsiteX4" fmla="*/ 4666235 w 4666235"/>
              <a:gd name="connsiteY4" fmla="*/ 8668136 h 9433157"/>
              <a:gd name="connsiteX5" fmla="*/ 4015514 w 4666235"/>
              <a:gd name="connsiteY5" fmla="*/ 9433157 h 9433157"/>
              <a:gd name="connsiteX6" fmla="*/ 587221 w 4666235"/>
              <a:gd name="connsiteY6" fmla="*/ 9420457 h 9433157"/>
              <a:gd name="connsiteX7" fmla="*/ 0 w 4666235"/>
              <a:gd name="connsiteY7" fmla="*/ 8668136 h 9433157"/>
              <a:gd name="connsiteX8" fmla="*/ 12700 w 46662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25400 w 4678935"/>
              <a:gd name="connsiteY0" fmla="*/ 638021 h 9433157"/>
              <a:gd name="connsiteX1" fmla="*/ 676121 w 4678935"/>
              <a:gd name="connsiteY1" fmla="*/ 12700 h 9433157"/>
              <a:gd name="connsiteX2" fmla="*/ 4015514 w 4678935"/>
              <a:gd name="connsiteY2" fmla="*/ 0 h 9433157"/>
              <a:gd name="connsiteX3" fmla="*/ 4628135 w 4678935"/>
              <a:gd name="connsiteY3" fmla="*/ 676121 h 9433157"/>
              <a:gd name="connsiteX4" fmla="*/ 4678935 w 4678935"/>
              <a:gd name="connsiteY4" fmla="*/ 8668136 h 9433157"/>
              <a:gd name="connsiteX5" fmla="*/ 4028214 w 4678935"/>
              <a:gd name="connsiteY5" fmla="*/ 9433157 h 9433157"/>
              <a:gd name="connsiteX6" fmla="*/ 599921 w 4678935"/>
              <a:gd name="connsiteY6" fmla="*/ 9420457 h 9433157"/>
              <a:gd name="connsiteX7" fmla="*/ 0 w 4678935"/>
              <a:gd name="connsiteY7" fmla="*/ 8680836 h 9433157"/>
              <a:gd name="connsiteX8" fmla="*/ 25400 w 4678935"/>
              <a:gd name="connsiteY8" fmla="*/ 638021 h 9433157"/>
              <a:gd name="connsiteX0" fmla="*/ 155 w 4653690"/>
              <a:gd name="connsiteY0" fmla="*/ 638021 h 9433157"/>
              <a:gd name="connsiteX1" fmla="*/ 650876 w 4653690"/>
              <a:gd name="connsiteY1" fmla="*/ 12700 h 9433157"/>
              <a:gd name="connsiteX2" fmla="*/ 3990269 w 4653690"/>
              <a:gd name="connsiteY2" fmla="*/ 0 h 9433157"/>
              <a:gd name="connsiteX3" fmla="*/ 4602890 w 4653690"/>
              <a:gd name="connsiteY3" fmla="*/ 676121 h 9433157"/>
              <a:gd name="connsiteX4" fmla="*/ 4653690 w 4653690"/>
              <a:gd name="connsiteY4" fmla="*/ 8668136 h 9433157"/>
              <a:gd name="connsiteX5" fmla="*/ 4002969 w 4653690"/>
              <a:gd name="connsiteY5" fmla="*/ 9433157 h 9433157"/>
              <a:gd name="connsiteX6" fmla="*/ 574676 w 4653690"/>
              <a:gd name="connsiteY6" fmla="*/ 9420457 h 9433157"/>
              <a:gd name="connsiteX7" fmla="*/ 38255 w 4653690"/>
              <a:gd name="connsiteY7" fmla="*/ 8820536 h 9433157"/>
              <a:gd name="connsiteX8" fmla="*/ 155 w 4653690"/>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74885 w 4653899"/>
              <a:gd name="connsiteY6" fmla="*/ 9420457 h 9433157"/>
              <a:gd name="connsiteX7" fmla="*/ 38464 w 4653899"/>
              <a:gd name="connsiteY7" fmla="*/ 8820536 h 9433157"/>
              <a:gd name="connsiteX8" fmla="*/ 364 w 4653899"/>
              <a:gd name="connsiteY8" fmla="*/ 638021 h 9433157"/>
              <a:gd name="connsiteX0" fmla="*/ 364 w 4653899"/>
              <a:gd name="connsiteY0" fmla="*/ 638021 h 9433157"/>
              <a:gd name="connsiteX1" fmla="*/ 651085 w 4653899"/>
              <a:gd name="connsiteY1" fmla="*/ 12700 h 9433157"/>
              <a:gd name="connsiteX2" fmla="*/ 3990478 w 4653899"/>
              <a:gd name="connsiteY2" fmla="*/ 0 h 9433157"/>
              <a:gd name="connsiteX3" fmla="*/ 4603099 w 4653899"/>
              <a:gd name="connsiteY3" fmla="*/ 676121 h 9433157"/>
              <a:gd name="connsiteX4" fmla="*/ 4653899 w 4653899"/>
              <a:gd name="connsiteY4" fmla="*/ 8668136 h 9433157"/>
              <a:gd name="connsiteX5" fmla="*/ 4003178 w 4653899"/>
              <a:gd name="connsiteY5" fmla="*/ 9433157 h 9433157"/>
              <a:gd name="connsiteX6" fmla="*/ 549485 w 4653899"/>
              <a:gd name="connsiteY6" fmla="*/ 9395057 h 9433157"/>
              <a:gd name="connsiteX7" fmla="*/ 38464 w 4653899"/>
              <a:gd name="connsiteY7" fmla="*/ 8820536 h 9433157"/>
              <a:gd name="connsiteX8" fmla="*/ 364 w 4653899"/>
              <a:gd name="connsiteY8" fmla="*/ 638021 h 9433157"/>
              <a:gd name="connsiteX0" fmla="*/ 553 w 4654088"/>
              <a:gd name="connsiteY0" fmla="*/ 638021 h 9433157"/>
              <a:gd name="connsiteX1" fmla="*/ 651274 w 4654088"/>
              <a:gd name="connsiteY1" fmla="*/ 12700 h 9433157"/>
              <a:gd name="connsiteX2" fmla="*/ 3990667 w 4654088"/>
              <a:gd name="connsiteY2" fmla="*/ 0 h 9433157"/>
              <a:gd name="connsiteX3" fmla="*/ 4603288 w 4654088"/>
              <a:gd name="connsiteY3" fmla="*/ 676121 h 9433157"/>
              <a:gd name="connsiteX4" fmla="*/ 4654088 w 4654088"/>
              <a:gd name="connsiteY4" fmla="*/ 8668136 h 9433157"/>
              <a:gd name="connsiteX5" fmla="*/ 4003367 w 4654088"/>
              <a:gd name="connsiteY5" fmla="*/ 9433157 h 9433157"/>
              <a:gd name="connsiteX6" fmla="*/ 549674 w 4654088"/>
              <a:gd name="connsiteY6" fmla="*/ 9395057 h 9433157"/>
              <a:gd name="connsiteX7" fmla="*/ 25953 w 4654088"/>
              <a:gd name="connsiteY7" fmla="*/ 8655436 h 9433157"/>
              <a:gd name="connsiteX8" fmla="*/ 553 w 4654088"/>
              <a:gd name="connsiteY8" fmla="*/ 638021 h 94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088" h="9433157">
                <a:moveTo>
                  <a:pt x="553" y="638021"/>
                </a:moveTo>
                <a:cubicBezTo>
                  <a:pt x="553" y="208498"/>
                  <a:pt x="221751" y="12700"/>
                  <a:pt x="651274" y="12700"/>
                </a:cubicBezTo>
                <a:lnTo>
                  <a:pt x="3990667" y="0"/>
                </a:lnTo>
                <a:cubicBezTo>
                  <a:pt x="4420190" y="0"/>
                  <a:pt x="4603288" y="246598"/>
                  <a:pt x="4603288" y="676121"/>
                </a:cubicBezTo>
                <a:lnTo>
                  <a:pt x="4654088" y="8668136"/>
                </a:lnTo>
                <a:cubicBezTo>
                  <a:pt x="4654088" y="9097659"/>
                  <a:pt x="4432890" y="9433157"/>
                  <a:pt x="4003367" y="9433157"/>
                </a:cubicBezTo>
                <a:lnTo>
                  <a:pt x="549674" y="9395057"/>
                </a:lnTo>
                <a:cubicBezTo>
                  <a:pt x="120151" y="9395057"/>
                  <a:pt x="25953" y="9084959"/>
                  <a:pt x="25953" y="8655436"/>
                </a:cubicBezTo>
                <a:cubicBezTo>
                  <a:pt x="17486" y="6054931"/>
                  <a:pt x="-3680" y="3314726"/>
                  <a:pt x="553" y="638021"/>
                </a:cubicBezTo>
                <a:close/>
              </a:path>
            </a:pathLst>
          </a:custGeom>
        </p:spPr>
        <p:txBody>
          <a:bodyPr/>
          <a:lstStyle/>
          <a:p>
            <a:endParaRPr lang="en-US"/>
          </a:p>
        </p:txBody>
      </p:sp>
    </p:spTree>
    <p:extLst>
      <p:ext uri="{BB962C8B-B14F-4D97-AF65-F5344CB8AC3E}">
        <p14:creationId xmlns:p14="http://schemas.microsoft.com/office/powerpoint/2010/main" val="420486166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Page Desktop Demo Pink">
    <p:bg>
      <p:bgPr>
        <a:solidFill>
          <a:srgbClr val="FFFF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9B3286C-34BA-AE42-8B34-4EFFDC203A3D}"/>
              </a:ext>
            </a:extLst>
          </p:cNvPr>
          <p:cNvSpPr/>
          <p:nvPr userDrawn="1"/>
        </p:nvSpPr>
        <p:spPr>
          <a:xfrm>
            <a:off x="12189924" y="0"/>
            <a:ext cx="12194076" cy="13716000"/>
          </a:xfrm>
          <a:prstGeom prst="rect">
            <a:avLst/>
          </a:prstGeom>
          <a:solidFill>
            <a:srgbClr val="F7DAD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5" name="Picture 4">
            <a:extLst>
              <a:ext uri="{FF2B5EF4-FFF2-40B4-BE49-F238E27FC236}">
                <a16:creationId xmlns:a16="http://schemas.microsoft.com/office/drawing/2014/main" id="{E9A407FA-A38A-F74E-B7A9-C06165FA3E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419" y="602018"/>
            <a:ext cx="22666712" cy="12750026"/>
          </a:xfrm>
          <a:prstGeom prst="rect">
            <a:avLst/>
          </a:prstGeom>
        </p:spPr>
      </p:pic>
      <p:sp>
        <p:nvSpPr>
          <p:cNvPr id="384" name="Title Text"/>
          <p:cNvSpPr txBox="1">
            <a:spLocks noGrp="1"/>
          </p:cNvSpPr>
          <p:nvPr>
            <p:ph type="title"/>
          </p:nvPr>
        </p:nvSpPr>
        <p:spPr>
          <a:xfrm>
            <a:off x="2387600" y="1431495"/>
            <a:ext cx="8386763" cy="1383056"/>
          </a:xfrm>
          <a:prstGeom prst="rect">
            <a:avLst/>
          </a:prstGeom>
        </p:spPr>
        <p:txBody>
          <a:bodyPr/>
          <a:lstStyle>
            <a:lvl1pPr>
              <a:defRPr>
                <a:solidFill>
                  <a:srgbClr val="414B53"/>
                </a:solidFill>
              </a:defRPr>
            </a:lvl1pPr>
          </a:lstStyle>
          <a:p>
            <a:r>
              <a:t>Title Text</a:t>
            </a:r>
          </a:p>
        </p:txBody>
      </p:sp>
      <p:sp>
        <p:nvSpPr>
          <p:cNvPr id="38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5330F911-F6CB-BB4D-8EF7-AE7EECA98D0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B42A9EA7-A483-E840-A189-6C4CFC2DAFFB}"/>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EE87E071-DC9B-9B4F-854F-C4976BA7FCD9}"/>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4" name="Picture Placeholder 3">
            <a:extLst>
              <a:ext uri="{FF2B5EF4-FFF2-40B4-BE49-F238E27FC236}">
                <a16:creationId xmlns:a16="http://schemas.microsoft.com/office/drawing/2014/main" id="{28349CB4-F8B6-8F4E-9B11-77BF84C87D0C}"/>
              </a:ext>
            </a:extLst>
          </p:cNvPr>
          <p:cNvSpPr>
            <a:spLocks noGrp="1"/>
          </p:cNvSpPr>
          <p:nvPr>
            <p:ph type="pic" sz="quarter" idx="10"/>
          </p:nvPr>
        </p:nvSpPr>
        <p:spPr>
          <a:xfrm>
            <a:off x="5969000" y="3276600"/>
            <a:ext cx="12446000" cy="8229600"/>
          </a:xfrm>
          <a:prstGeom prst="rect">
            <a:avLst/>
          </a:prstGeom>
        </p:spPr>
        <p:txBody>
          <a:bodyPr/>
          <a:lstStyle/>
          <a:p>
            <a:endParaRPr lang="en-US"/>
          </a:p>
        </p:txBody>
      </p:sp>
    </p:spTree>
    <p:extLst>
      <p:ext uri="{BB962C8B-B14F-4D97-AF65-F5344CB8AC3E}">
        <p14:creationId xmlns:p14="http://schemas.microsoft.com/office/powerpoint/2010/main" val="277674500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Full Page Desktop Demo Green">
    <p:bg>
      <p:bgPr>
        <a:solidFill>
          <a:srgbClr val="FFFF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9B3286C-34BA-AE42-8B34-4EFFDC203A3D}"/>
              </a:ext>
            </a:extLst>
          </p:cNvPr>
          <p:cNvSpPr/>
          <p:nvPr userDrawn="1"/>
        </p:nvSpPr>
        <p:spPr>
          <a:xfrm>
            <a:off x="12189924" y="0"/>
            <a:ext cx="12194076" cy="13716000"/>
          </a:xfrm>
          <a:prstGeom prst="rect">
            <a:avLst/>
          </a:prstGeom>
          <a:solidFill>
            <a:srgbClr val="DAECB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3" name="Picture 12">
            <a:extLst>
              <a:ext uri="{FF2B5EF4-FFF2-40B4-BE49-F238E27FC236}">
                <a16:creationId xmlns:a16="http://schemas.microsoft.com/office/drawing/2014/main" id="{88489809-4946-D94E-BD4A-DDE860BC2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419" y="602018"/>
            <a:ext cx="22666712" cy="12750026"/>
          </a:xfrm>
          <a:prstGeom prst="rect">
            <a:avLst/>
          </a:prstGeom>
        </p:spPr>
      </p:pic>
      <p:sp>
        <p:nvSpPr>
          <p:cNvPr id="384" name="Title Text"/>
          <p:cNvSpPr txBox="1">
            <a:spLocks noGrp="1"/>
          </p:cNvSpPr>
          <p:nvPr>
            <p:ph type="title"/>
          </p:nvPr>
        </p:nvSpPr>
        <p:spPr>
          <a:xfrm>
            <a:off x="2387600" y="1431495"/>
            <a:ext cx="8386763" cy="1383056"/>
          </a:xfrm>
          <a:prstGeom prst="rect">
            <a:avLst/>
          </a:prstGeom>
        </p:spPr>
        <p:txBody>
          <a:bodyPr/>
          <a:lstStyle>
            <a:lvl1pPr>
              <a:defRPr>
                <a:solidFill>
                  <a:srgbClr val="414B53"/>
                </a:solidFill>
              </a:defRPr>
            </a:lvl1pPr>
          </a:lstStyle>
          <a:p>
            <a:r>
              <a:t>Title Text</a:t>
            </a:r>
          </a:p>
        </p:txBody>
      </p:sp>
      <p:sp>
        <p:nvSpPr>
          <p:cNvPr id="38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5330F911-F6CB-BB4D-8EF7-AE7EECA98D0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B42A9EA7-A483-E840-A189-6C4CFC2DAFFB}"/>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EE87E071-DC9B-9B4F-854F-C4976BA7FCD9}"/>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3DDECDE5-F659-E04D-93E0-DEC2B42C4D35}"/>
              </a:ext>
            </a:extLst>
          </p:cNvPr>
          <p:cNvSpPr>
            <a:spLocks noGrp="1"/>
          </p:cNvSpPr>
          <p:nvPr>
            <p:ph type="pic" sz="quarter" idx="10"/>
          </p:nvPr>
        </p:nvSpPr>
        <p:spPr>
          <a:xfrm>
            <a:off x="5969000" y="3276600"/>
            <a:ext cx="12446000" cy="8229600"/>
          </a:xfrm>
          <a:prstGeom prst="rect">
            <a:avLst/>
          </a:prstGeom>
        </p:spPr>
        <p:txBody>
          <a:bodyPr/>
          <a:lstStyle/>
          <a:p>
            <a:endParaRPr lang="en-US"/>
          </a:p>
        </p:txBody>
      </p:sp>
    </p:spTree>
    <p:extLst>
      <p:ext uri="{BB962C8B-B14F-4D97-AF65-F5344CB8AC3E}">
        <p14:creationId xmlns:p14="http://schemas.microsoft.com/office/powerpoint/2010/main" val="122952806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Page Desktop Demo Purple">
    <p:bg>
      <p:bgPr>
        <a:solidFill>
          <a:srgbClr val="FFFF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9B3286C-34BA-AE42-8B34-4EFFDC203A3D}"/>
              </a:ext>
            </a:extLst>
          </p:cNvPr>
          <p:cNvSpPr/>
          <p:nvPr userDrawn="1"/>
        </p:nvSpPr>
        <p:spPr>
          <a:xfrm>
            <a:off x="12189924" y="0"/>
            <a:ext cx="12194076" cy="13716000"/>
          </a:xfrm>
          <a:prstGeom prst="rect">
            <a:avLst/>
          </a:prstGeom>
          <a:solidFill>
            <a:srgbClr val="DFC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3" name="Picture 12">
            <a:extLst>
              <a:ext uri="{FF2B5EF4-FFF2-40B4-BE49-F238E27FC236}">
                <a16:creationId xmlns:a16="http://schemas.microsoft.com/office/drawing/2014/main" id="{920E6458-0FC2-2E4E-A2BD-63EF76899B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419" y="602018"/>
            <a:ext cx="22666712" cy="12750026"/>
          </a:xfrm>
          <a:prstGeom prst="rect">
            <a:avLst/>
          </a:prstGeom>
        </p:spPr>
      </p:pic>
      <p:sp>
        <p:nvSpPr>
          <p:cNvPr id="384" name="Title Text"/>
          <p:cNvSpPr txBox="1">
            <a:spLocks noGrp="1"/>
          </p:cNvSpPr>
          <p:nvPr>
            <p:ph type="title"/>
          </p:nvPr>
        </p:nvSpPr>
        <p:spPr>
          <a:xfrm>
            <a:off x="2387600" y="1431495"/>
            <a:ext cx="8386763" cy="1383056"/>
          </a:xfrm>
          <a:prstGeom prst="rect">
            <a:avLst/>
          </a:prstGeom>
        </p:spPr>
        <p:txBody>
          <a:bodyPr/>
          <a:lstStyle>
            <a:lvl1pPr>
              <a:defRPr>
                <a:solidFill>
                  <a:srgbClr val="414B53"/>
                </a:solidFill>
              </a:defRPr>
            </a:lvl1pPr>
          </a:lstStyle>
          <a:p>
            <a:r>
              <a:t>Title Text</a:t>
            </a:r>
          </a:p>
        </p:txBody>
      </p:sp>
      <p:sp>
        <p:nvSpPr>
          <p:cNvPr id="38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5330F911-F6CB-BB4D-8EF7-AE7EECA98D0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B42A9EA7-A483-E840-A189-6C4CFC2DAFFB}"/>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EE87E071-DC9B-9B4F-854F-C4976BA7FCD9}"/>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992E77AB-B937-2043-B4D8-7D2EC2DBD6E5}"/>
              </a:ext>
            </a:extLst>
          </p:cNvPr>
          <p:cNvSpPr>
            <a:spLocks noGrp="1"/>
          </p:cNvSpPr>
          <p:nvPr>
            <p:ph type="pic" sz="quarter" idx="10"/>
          </p:nvPr>
        </p:nvSpPr>
        <p:spPr>
          <a:xfrm>
            <a:off x="5969000" y="3276600"/>
            <a:ext cx="12446000" cy="8229600"/>
          </a:xfrm>
          <a:prstGeom prst="rect">
            <a:avLst/>
          </a:prstGeom>
        </p:spPr>
        <p:txBody>
          <a:bodyPr/>
          <a:lstStyle/>
          <a:p>
            <a:endParaRPr lang="en-US"/>
          </a:p>
        </p:txBody>
      </p:sp>
    </p:spTree>
    <p:extLst>
      <p:ext uri="{BB962C8B-B14F-4D97-AF65-F5344CB8AC3E}">
        <p14:creationId xmlns:p14="http://schemas.microsoft.com/office/powerpoint/2010/main" val="281984032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ull Page Desktop Demo Blue">
    <p:bg>
      <p:bgPr>
        <a:solidFill>
          <a:srgbClr val="FFFF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9B3286C-34BA-AE42-8B34-4EFFDC203A3D}"/>
              </a:ext>
            </a:extLst>
          </p:cNvPr>
          <p:cNvSpPr/>
          <p:nvPr userDrawn="1"/>
        </p:nvSpPr>
        <p:spPr>
          <a:xfrm>
            <a:off x="12189924" y="0"/>
            <a:ext cx="12194076" cy="13716000"/>
          </a:xfrm>
          <a:prstGeom prst="rect">
            <a:avLst/>
          </a:prstGeom>
          <a:solidFill>
            <a:srgbClr val="E2F1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3" name="Picture 12">
            <a:extLst>
              <a:ext uri="{FF2B5EF4-FFF2-40B4-BE49-F238E27FC236}">
                <a16:creationId xmlns:a16="http://schemas.microsoft.com/office/drawing/2014/main" id="{89C35EFF-3F4F-534D-B7A3-384303C40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419" y="602018"/>
            <a:ext cx="22666712" cy="12750026"/>
          </a:xfrm>
          <a:prstGeom prst="rect">
            <a:avLst/>
          </a:prstGeom>
        </p:spPr>
      </p:pic>
      <p:sp>
        <p:nvSpPr>
          <p:cNvPr id="384" name="Title Text"/>
          <p:cNvSpPr txBox="1">
            <a:spLocks noGrp="1"/>
          </p:cNvSpPr>
          <p:nvPr>
            <p:ph type="title"/>
          </p:nvPr>
        </p:nvSpPr>
        <p:spPr>
          <a:xfrm>
            <a:off x="2387600" y="1431495"/>
            <a:ext cx="8386763" cy="1383056"/>
          </a:xfrm>
          <a:prstGeom prst="rect">
            <a:avLst/>
          </a:prstGeom>
        </p:spPr>
        <p:txBody>
          <a:bodyPr/>
          <a:lstStyle>
            <a:lvl1pPr>
              <a:defRPr>
                <a:solidFill>
                  <a:srgbClr val="414B53"/>
                </a:solidFill>
              </a:defRPr>
            </a:lvl1pPr>
          </a:lstStyle>
          <a:p>
            <a:r>
              <a:t>Title Text</a:t>
            </a:r>
          </a:p>
        </p:txBody>
      </p:sp>
      <p:sp>
        <p:nvSpPr>
          <p:cNvPr id="38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5330F911-F6CB-BB4D-8EF7-AE7EECA98D0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B42A9EA7-A483-E840-A189-6C4CFC2DAFFB}"/>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EE87E071-DC9B-9B4F-854F-C4976BA7FCD9}"/>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25AB7297-8530-E641-8294-125D6B25D7B0}"/>
              </a:ext>
            </a:extLst>
          </p:cNvPr>
          <p:cNvSpPr>
            <a:spLocks noGrp="1"/>
          </p:cNvSpPr>
          <p:nvPr>
            <p:ph type="pic" sz="quarter" idx="10"/>
          </p:nvPr>
        </p:nvSpPr>
        <p:spPr>
          <a:xfrm>
            <a:off x="5969000" y="3276600"/>
            <a:ext cx="12446000" cy="8229600"/>
          </a:xfrm>
          <a:prstGeom prst="rect">
            <a:avLst/>
          </a:prstGeom>
        </p:spPr>
        <p:txBody>
          <a:bodyPr/>
          <a:lstStyle/>
          <a:p>
            <a:endParaRPr lang="en-US"/>
          </a:p>
        </p:txBody>
      </p:sp>
    </p:spTree>
    <p:extLst>
      <p:ext uri="{BB962C8B-B14F-4D97-AF65-F5344CB8AC3E}">
        <p14:creationId xmlns:p14="http://schemas.microsoft.com/office/powerpoint/2010/main" val="173585937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ull Page Desktop Demo Yellow">
    <p:bg>
      <p:bgPr>
        <a:solidFill>
          <a:srgbClr val="FFFF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9B3286C-34BA-AE42-8B34-4EFFDC203A3D}"/>
              </a:ext>
            </a:extLst>
          </p:cNvPr>
          <p:cNvSpPr/>
          <p:nvPr userDrawn="1"/>
        </p:nvSpPr>
        <p:spPr>
          <a:xfrm>
            <a:off x="12189924" y="0"/>
            <a:ext cx="12194076" cy="13716000"/>
          </a:xfrm>
          <a:prstGeom prst="rect">
            <a:avLst/>
          </a:prstGeom>
          <a:solidFill>
            <a:srgbClr val="FFE8B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3" name="Picture 12">
            <a:extLst>
              <a:ext uri="{FF2B5EF4-FFF2-40B4-BE49-F238E27FC236}">
                <a16:creationId xmlns:a16="http://schemas.microsoft.com/office/drawing/2014/main" id="{FDF59776-7B30-E443-A8CD-C6990AEAEF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419" y="602018"/>
            <a:ext cx="22666712" cy="12750026"/>
          </a:xfrm>
          <a:prstGeom prst="rect">
            <a:avLst/>
          </a:prstGeom>
        </p:spPr>
      </p:pic>
      <p:sp>
        <p:nvSpPr>
          <p:cNvPr id="384" name="Title Text"/>
          <p:cNvSpPr txBox="1">
            <a:spLocks noGrp="1"/>
          </p:cNvSpPr>
          <p:nvPr>
            <p:ph type="title"/>
          </p:nvPr>
        </p:nvSpPr>
        <p:spPr>
          <a:xfrm>
            <a:off x="2387600" y="1431495"/>
            <a:ext cx="8386763" cy="1383056"/>
          </a:xfrm>
          <a:prstGeom prst="rect">
            <a:avLst/>
          </a:prstGeom>
        </p:spPr>
        <p:txBody>
          <a:bodyPr/>
          <a:lstStyle>
            <a:lvl1pPr>
              <a:defRPr>
                <a:solidFill>
                  <a:srgbClr val="414B53"/>
                </a:solidFill>
              </a:defRPr>
            </a:lvl1pPr>
          </a:lstStyle>
          <a:p>
            <a:r>
              <a:t>Title Text</a:t>
            </a:r>
          </a:p>
        </p:txBody>
      </p:sp>
      <p:sp>
        <p:nvSpPr>
          <p:cNvPr id="38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5330F911-F6CB-BB4D-8EF7-AE7EECA98D0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B42A9EA7-A483-E840-A189-6C4CFC2DAFFB}"/>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EE87E071-DC9B-9B4F-854F-C4976BA7FCD9}"/>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039B4620-DF90-A042-AD28-6EFB8966ED1F}"/>
              </a:ext>
            </a:extLst>
          </p:cNvPr>
          <p:cNvSpPr>
            <a:spLocks noGrp="1"/>
          </p:cNvSpPr>
          <p:nvPr>
            <p:ph type="pic" sz="quarter" idx="10"/>
          </p:nvPr>
        </p:nvSpPr>
        <p:spPr>
          <a:xfrm>
            <a:off x="5969000" y="3276600"/>
            <a:ext cx="12446000" cy="8229600"/>
          </a:xfrm>
          <a:prstGeom prst="rect">
            <a:avLst/>
          </a:prstGeom>
        </p:spPr>
        <p:txBody>
          <a:bodyPr/>
          <a:lstStyle/>
          <a:p>
            <a:endParaRPr lang="en-US"/>
          </a:p>
        </p:txBody>
      </p:sp>
    </p:spTree>
    <p:extLst>
      <p:ext uri="{BB962C8B-B14F-4D97-AF65-F5344CB8AC3E}">
        <p14:creationId xmlns:p14="http://schemas.microsoft.com/office/powerpoint/2010/main" val="37558469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ull Page Tablet Demo Pink">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4310AC-53F8-864D-A9B0-C302C25DAABB}"/>
              </a:ext>
            </a:extLst>
          </p:cNvPr>
          <p:cNvSpPr/>
          <p:nvPr userDrawn="1"/>
        </p:nvSpPr>
        <p:spPr>
          <a:xfrm>
            <a:off x="12189924" y="0"/>
            <a:ext cx="12194076" cy="13716000"/>
          </a:xfrm>
          <a:prstGeom prst="rect">
            <a:avLst/>
          </a:prstGeom>
          <a:solidFill>
            <a:srgbClr val="F7DAD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Picture 13">
            <a:extLst>
              <a:ext uri="{FF2B5EF4-FFF2-40B4-BE49-F238E27FC236}">
                <a16:creationId xmlns:a16="http://schemas.microsoft.com/office/drawing/2014/main" id="{BAA3A617-F52D-8640-B060-68BD933E33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020" y="1167294"/>
            <a:ext cx="21885204" cy="12310428"/>
          </a:xfrm>
          <a:prstGeom prst="rect">
            <a:avLst/>
          </a:prstGeom>
        </p:spPr>
      </p:pic>
      <p:sp>
        <p:nvSpPr>
          <p:cNvPr id="398" name="Title Text"/>
          <p:cNvSpPr txBox="1">
            <a:spLocks noGrp="1"/>
          </p:cNvSpPr>
          <p:nvPr>
            <p:ph type="title"/>
          </p:nvPr>
        </p:nvSpPr>
        <p:spPr>
          <a:xfrm>
            <a:off x="2387600" y="1431495"/>
            <a:ext cx="8548390" cy="1383056"/>
          </a:xfrm>
          <a:prstGeom prst="rect">
            <a:avLst/>
          </a:prstGeom>
        </p:spPr>
        <p:txBody>
          <a:bodyPr/>
          <a:lstStyle>
            <a:lvl1pPr>
              <a:defRPr>
                <a:solidFill>
                  <a:srgbClr val="414B53"/>
                </a:solidFill>
              </a:defRPr>
            </a:lvl1pPr>
          </a:lstStyle>
          <a:p>
            <a:r>
              <a:t>Title Text</a:t>
            </a:r>
          </a:p>
        </p:txBody>
      </p:sp>
      <p:sp>
        <p:nvSpPr>
          <p:cNvPr id="39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985ECC00-7E8F-9C43-99DE-35AFC09970F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1CB0BD27-5263-4F46-B57D-721FCF83DF88}"/>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96A8D4CF-3E47-5E4D-A7FC-3480D16B2032}"/>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FF939886-0674-2842-BB73-2ED306987B06}"/>
              </a:ext>
            </a:extLst>
          </p:cNvPr>
          <p:cNvSpPr>
            <a:spLocks noGrp="1"/>
          </p:cNvSpPr>
          <p:nvPr>
            <p:ph type="pic" sz="quarter" idx="10"/>
          </p:nvPr>
        </p:nvSpPr>
        <p:spPr>
          <a:xfrm>
            <a:off x="6096000" y="3593792"/>
            <a:ext cx="11531600" cy="8229600"/>
          </a:xfrm>
          <a:prstGeom prst="rect">
            <a:avLst/>
          </a:prstGeom>
        </p:spPr>
        <p:txBody>
          <a:bodyPr/>
          <a:lstStyle/>
          <a:p>
            <a:endParaRPr lang="en-US"/>
          </a:p>
        </p:txBody>
      </p:sp>
    </p:spTree>
    <p:extLst>
      <p:ext uri="{BB962C8B-B14F-4D97-AF65-F5344CB8AC3E}">
        <p14:creationId xmlns:p14="http://schemas.microsoft.com/office/powerpoint/2010/main" val="345025969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ull Page Tablet Demo Green">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4310AC-53F8-864D-A9B0-C302C25DAABB}"/>
              </a:ext>
            </a:extLst>
          </p:cNvPr>
          <p:cNvSpPr/>
          <p:nvPr userDrawn="1"/>
        </p:nvSpPr>
        <p:spPr>
          <a:xfrm>
            <a:off x="12189924" y="0"/>
            <a:ext cx="12194076" cy="13716000"/>
          </a:xfrm>
          <a:prstGeom prst="rect">
            <a:avLst/>
          </a:prstGeom>
          <a:solidFill>
            <a:srgbClr val="DAECB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Picture 13">
            <a:extLst>
              <a:ext uri="{FF2B5EF4-FFF2-40B4-BE49-F238E27FC236}">
                <a16:creationId xmlns:a16="http://schemas.microsoft.com/office/drawing/2014/main" id="{5B73C84B-5AD6-FF4A-87D4-0F5815C79F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020" y="1167294"/>
            <a:ext cx="21885204" cy="12310428"/>
          </a:xfrm>
          <a:prstGeom prst="rect">
            <a:avLst/>
          </a:prstGeom>
        </p:spPr>
      </p:pic>
      <p:sp>
        <p:nvSpPr>
          <p:cNvPr id="398" name="Title Text"/>
          <p:cNvSpPr txBox="1">
            <a:spLocks noGrp="1"/>
          </p:cNvSpPr>
          <p:nvPr>
            <p:ph type="title"/>
          </p:nvPr>
        </p:nvSpPr>
        <p:spPr>
          <a:xfrm>
            <a:off x="2387600" y="1431495"/>
            <a:ext cx="8548390" cy="1383056"/>
          </a:xfrm>
          <a:prstGeom prst="rect">
            <a:avLst/>
          </a:prstGeom>
        </p:spPr>
        <p:txBody>
          <a:bodyPr/>
          <a:lstStyle>
            <a:lvl1pPr>
              <a:defRPr>
                <a:solidFill>
                  <a:srgbClr val="414B53"/>
                </a:solidFill>
              </a:defRPr>
            </a:lvl1pPr>
          </a:lstStyle>
          <a:p>
            <a:r>
              <a:t>Title Text</a:t>
            </a:r>
          </a:p>
        </p:txBody>
      </p:sp>
      <p:sp>
        <p:nvSpPr>
          <p:cNvPr id="39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985ECC00-7E8F-9C43-99DE-35AFC09970F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1CB0BD27-5263-4F46-B57D-721FCF83DF88}"/>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96A8D4CF-3E47-5E4D-A7FC-3480D16B2032}"/>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99181219-3BCB-3047-A214-24E1CD711162}"/>
              </a:ext>
            </a:extLst>
          </p:cNvPr>
          <p:cNvSpPr>
            <a:spLocks noGrp="1"/>
          </p:cNvSpPr>
          <p:nvPr>
            <p:ph type="pic" sz="quarter" idx="10"/>
          </p:nvPr>
        </p:nvSpPr>
        <p:spPr>
          <a:xfrm>
            <a:off x="6096000" y="3593792"/>
            <a:ext cx="11531600" cy="8229600"/>
          </a:xfrm>
          <a:prstGeom prst="rect">
            <a:avLst/>
          </a:prstGeom>
        </p:spPr>
        <p:txBody>
          <a:bodyPr/>
          <a:lstStyle/>
          <a:p>
            <a:endParaRPr lang="en-US"/>
          </a:p>
        </p:txBody>
      </p:sp>
    </p:spTree>
    <p:extLst>
      <p:ext uri="{BB962C8B-B14F-4D97-AF65-F5344CB8AC3E}">
        <p14:creationId xmlns:p14="http://schemas.microsoft.com/office/powerpoint/2010/main" val="31289340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ext 4 Quarters">
    <p:bg>
      <p:bgPr>
        <a:solidFill>
          <a:srgbClr val="FFFFFF"/>
        </a:solidFill>
        <a:effectLst/>
      </p:bgPr>
    </p:bg>
    <p:spTree>
      <p:nvGrpSpPr>
        <p:cNvPr id="1" name=""/>
        <p:cNvGrpSpPr/>
        <p:nvPr/>
      </p:nvGrpSpPr>
      <p:grpSpPr>
        <a:xfrm>
          <a:off x="0" y="0"/>
          <a:ext cx="0" cy="0"/>
          <a:chOff x="0" y="0"/>
          <a:chExt cx="0" cy="0"/>
        </a:xfrm>
      </p:grpSpPr>
      <p:sp>
        <p:nvSpPr>
          <p:cNvPr id="103"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7" name="Double-Click to edit subtitle"/>
          <p:cNvSpPr txBox="1">
            <a:spLocks noGrp="1"/>
          </p:cNvSpPr>
          <p:nvPr>
            <p:ph type="body" sz="quarter" idx="13"/>
          </p:nvPr>
        </p:nvSpPr>
        <p:spPr>
          <a:xfrm>
            <a:off x="2402728" y="2780246"/>
            <a:ext cx="7269962" cy="711201"/>
          </a:xfrm>
          <a:prstGeom prst="rect">
            <a:avLst/>
          </a:prstGeom>
        </p:spPr>
        <p:txBody>
          <a:bodyPr>
            <a:spAutoFit/>
          </a:bodyPr>
          <a:lstStyle/>
          <a:p>
            <a:pPr lvl="1"/>
            <a:r>
              <a:t>Double-Click to edit subtitle</a:t>
            </a:r>
          </a:p>
        </p:txBody>
      </p:sp>
      <p:sp>
        <p:nvSpPr>
          <p:cNvPr id="108"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109" name="Body Level One…"/>
          <p:cNvSpPr txBox="1">
            <a:spLocks noGrp="1"/>
          </p:cNvSpPr>
          <p:nvPr>
            <p:ph type="body" sz="quarter" idx="1"/>
          </p:nvPr>
        </p:nvSpPr>
        <p:spPr>
          <a:xfrm>
            <a:off x="2489199" y="4678660"/>
            <a:ext cx="9268685" cy="3068709"/>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pic>
        <p:nvPicPr>
          <p:cNvPr id="13" name="Picture 12">
            <a:extLst>
              <a:ext uri="{FF2B5EF4-FFF2-40B4-BE49-F238E27FC236}">
                <a16:creationId xmlns:a16="http://schemas.microsoft.com/office/drawing/2014/main" id="{8AAEA2C9-A52C-954B-A6A9-63C197029449}"/>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C408BD05-A3AA-204F-9845-F5868634E5FA}"/>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5" name="Body Level One…">
            <a:extLst>
              <a:ext uri="{FF2B5EF4-FFF2-40B4-BE49-F238E27FC236}">
                <a16:creationId xmlns:a16="http://schemas.microsoft.com/office/drawing/2014/main" id="{451A7EAF-1F0D-6B47-A8F5-525626B8E0A5}"/>
              </a:ext>
            </a:extLst>
          </p:cNvPr>
          <p:cNvSpPr txBox="1">
            <a:spLocks noGrp="1"/>
          </p:cNvSpPr>
          <p:nvPr>
            <p:ph type="body" sz="quarter" idx="15"/>
          </p:nvPr>
        </p:nvSpPr>
        <p:spPr>
          <a:xfrm>
            <a:off x="2489199" y="8778913"/>
            <a:ext cx="9268685" cy="3068709"/>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6" name="Body Level One…">
            <a:extLst>
              <a:ext uri="{FF2B5EF4-FFF2-40B4-BE49-F238E27FC236}">
                <a16:creationId xmlns:a16="http://schemas.microsoft.com/office/drawing/2014/main" id="{245AE038-64FC-CF4A-8395-DF54900BBCFA}"/>
              </a:ext>
            </a:extLst>
          </p:cNvPr>
          <p:cNvSpPr txBox="1">
            <a:spLocks noGrp="1"/>
          </p:cNvSpPr>
          <p:nvPr>
            <p:ph type="body" sz="quarter" idx="16"/>
          </p:nvPr>
        </p:nvSpPr>
        <p:spPr>
          <a:xfrm>
            <a:off x="12859833" y="8778913"/>
            <a:ext cx="9268685" cy="3068709"/>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8" name="Body Level One…">
            <a:extLst>
              <a:ext uri="{FF2B5EF4-FFF2-40B4-BE49-F238E27FC236}">
                <a16:creationId xmlns:a16="http://schemas.microsoft.com/office/drawing/2014/main" id="{0287167F-E90D-4A43-9BEA-744457238A55}"/>
              </a:ext>
            </a:extLst>
          </p:cNvPr>
          <p:cNvSpPr txBox="1">
            <a:spLocks noGrp="1"/>
          </p:cNvSpPr>
          <p:nvPr>
            <p:ph type="body" sz="quarter" idx="17"/>
          </p:nvPr>
        </p:nvSpPr>
        <p:spPr>
          <a:xfrm>
            <a:off x="12859833" y="4678660"/>
            <a:ext cx="9268685" cy="3068709"/>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9" name="Rectangle">
            <a:extLst>
              <a:ext uri="{FF2B5EF4-FFF2-40B4-BE49-F238E27FC236}">
                <a16:creationId xmlns:a16="http://schemas.microsoft.com/office/drawing/2014/main" id="{BBA3CECF-FCFF-DC40-9A2E-4B06293ADF84}"/>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ull Page Tablet Demo Purple">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4310AC-53F8-864D-A9B0-C302C25DAABB}"/>
              </a:ext>
            </a:extLst>
          </p:cNvPr>
          <p:cNvSpPr/>
          <p:nvPr userDrawn="1"/>
        </p:nvSpPr>
        <p:spPr>
          <a:xfrm>
            <a:off x="12189924" y="0"/>
            <a:ext cx="12194076" cy="13716000"/>
          </a:xfrm>
          <a:prstGeom prst="rect">
            <a:avLst/>
          </a:prstGeom>
          <a:solidFill>
            <a:srgbClr val="DFC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Picture 13">
            <a:extLst>
              <a:ext uri="{FF2B5EF4-FFF2-40B4-BE49-F238E27FC236}">
                <a16:creationId xmlns:a16="http://schemas.microsoft.com/office/drawing/2014/main" id="{2E67DB11-E9F0-8940-85D9-43B38E56A4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020" y="1167294"/>
            <a:ext cx="21885204" cy="12310428"/>
          </a:xfrm>
          <a:prstGeom prst="rect">
            <a:avLst/>
          </a:prstGeom>
        </p:spPr>
      </p:pic>
      <p:sp>
        <p:nvSpPr>
          <p:cNvPr id="398" name="Title Text"/>
          <p:cNvSpPr txBox="1">
            <a:spLocks noGrp="1"/>
          </p:cNvSpPr>
          <p:nvPr>
            <p:ph type="title"/>
          </p:nvPr>
        </p:nvSpPr>
        <p:spPr>
          <a:xfrm>
            <a:off x="2387600" y="1431495"/>
            <a:ext cx="8548390" cy="1383056"/>
          </a:xfrm>
          <a:prstGeom prst="rect">
            <a:avLst/>
          </a:prstGeom>
        </p:spPr>
        <p:txBody>
          <a:bodyPr/>
          <a:lstStyle>
            <a:lvl1pPr>
              <a:defRPr>
                <a:solidFill>
                  <a:srgbClr val="414B53"/>
                </a:solidFill>
              </a:defRPr>
            </a:lvl1pPr>
          </a:lstStyle>
          <a:p>
            <a:r>
              <a:t>Title Text</a:t>
            </a:r>
          </a:p>
        </p:txBody>
      </p:sp>
      <p:sp>
        <p:nvSpPr>
          <p:cNvPr id="39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985ECC00-7E8F-9C43-99DE-35AFC09970F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1CB0BD27-5263-4F46-B57D-721FCF83DF88}"/>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96A8D4CF-3E47-5E4D-A7FC-3480D16B2032}"/>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DD62F166-6E71-F844-BD14-C6ACBBBB9484}"/>
              </a:ext>
            </a:extLst>
          </p:cNvPr>
          <p:cNvSpPr>
            <a:spLocks noGrp="1"/>
          </p:cNvSpPr>
          <p:nvPr>
            <p:ph type="pic" sz="quarter" idx="10"/>
          </p:nvPr>
        </p:nvSpPr>
        <p:spPr>
          <a:xfrm>
            <a:off x="6096000" y="3593792"/>
            <a:ext cx="11531600" cy="8229600"/>
          </a:xfrm>
          <a:prstGeom prst="rect">
            <a:avLst/>
          </a:prstGeom>
        </p:spPr>
        <p:txBody>
          <a:bodyPr/>
          <a:lstStyle/>
          <a:p>
            <a:endParaRPr lang="en-US"/>
          </a:p>
        </p:txBody>
      </p:sp>
    </p:spTree>
    <p:extLst>
      <p:ext uri="{BB962C8B-B14F-4D97-AF65-F5344CB8AC3E}">
        <p14:creationId xmlns:p14="http://schemas.microsoft.com/office/powerpoint/2010/main" val="252615483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ull Page Tablet Demo Blue">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4310AC-53F8-864D-A9B0-C302C25DAABB}"/>
              </a:ext>
            </a:extLst>
          </p:cNvPr>
          <p:cNvSpPr/>
          <p:nvPr userDrawn="1"/>
        </p:nvSpPr>
        <p:spPr>
          <a:xfrm>
            <a:off x="12189924" y="0"/>
            <a:ext cx="12194076" cy="13716000"/>
          </a:xfrm>
          <a:prstGeom prst="rect">
            <a:avLst/>
          </a:prstGeom>
          <a:solidFill>
            <a:srgbClr val="E2F1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Picture 13">
            <a:extLst>
              <a:ext uri="{FF2B5EF4-FFF2-40B4-BE49-F238E27FC236}">
                <a16:creationId xmlns:a16="http://schemas.microsoft.com/office/drawing/2014/main" id="{7B1B3BD4-DE78-BD4D-B1F8-6514525245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020" y="1167294"/>
            <a:ext cx="21885204" cy="12310428"/>
          </a:xfrm>
          <a:prstGeom prst="rect">
            <a:avLst/>
          </a:prstGeom>
        </p:spPr>
      </p:pic>
      <p:sp>
        <p:nvSpPr>
          <p:cNvPr id="398" name="Title Text"/>
          <p:cNvSpPr txBox="1">
            <a:spLocks noGrp="1"/>
          </p:cNvSpPr>
          <p:nvPr>
            <p:ph type="title"/>
          </p:nvPr>
        </p:nvSpPr>
        <p:spPr>
          <a:xfrm>
            <a:off x="2387600" y="1431495"/>
            <a:ext cx="8548390" cy="1383056"/>
          </a:xfrm>
          <a:prstGeom prst="rect">
            <a:avLst/>
          </a:prstGeom>
        </p:spPr>
        <p:txBody>
          <a:bodyPr/>
          <a:lstStyle>
            <a:lvl1pPr>
              <a:defRPr>
                <a:solidFill>
                  <a:srgbClr val="414B53"/>
                </a:solidFill>
              </a:defRPr>
            </a:lvl1pPr>
          </a:lstStyle>
          <a:p>
            <a:r>
              <a:t>Title Text</a:t>
            </a:r>
          </a:p>
        </p:txBody>
      </p:sp>
      <p:sp>
        <p:nvSpPr>
          <p:cNvPr id="39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985ECC00-7E8F-9C43-99DE-35AFC09970F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1CB0BD27-5263-4F46-B57D-721FCF83DF88}"/>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96A8D4CF-3E47-5E4D-A7FC-3480D16B2032}"/>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5D3DF0C6-265F-5848-B7E5-016502EC1671}"/>
              </a:ext>
            </a:extLst>
          </p:cNvPr>
          <p:cNvSpPr>
            <a:spLocks noGrp="1"/>
          </p:cNvSpPr>
          <p:nvPr>
            <p:ph type="pic" sz="quarter" idx="10"/>
          </p:nvPr>
        </p:nvSpPr>
        <p:spPr>
          <a:xfrm>
            <a:off x="6096000" y="3593792"/>
            <a:ext cx="11531600" cy="8229600"/>
          </a:xfrm>
          <a:prstGeom prst="rect">
            <a:avLst/>
          </a:prstGeom>
        </p:spPr>
        <p:txBody>
          <a:bodyPr/>
          <a:lstStyle/>
          <a:p>
            <a:endParaRPr lang="en-US"/>
          </a:p>
        </p:txBody>
      </p:sp>
    </p:spTree>
    <p:extLst>
      <p:ext uri="{BB962C8B-B14F-4D97-AF65-F5344CB8AC3E}">
        <p14:creationId xmlns:p14="http://schemas.microsoft.com/office/powerpoint/2010/main" val="43893384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Full Page Tablet Demo Yellow">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4310AC-53F8-864D-A9B0-C302C25DAABB}"/>
              </a:ext>
            </a:extLst>
          </p:cNvPr>
          <p:cNvSpPr/>
          <p:nvPr userDrawn="1"/>
        </p:nvSpPr>
        <p:spPr>
          <a:xfrm>
            <a:off x="12189924" y="0"/>
            <a:ext cx="12194076" cy="13716000"/>
          </a:xfrm>
          <a:prstGeom prst="rect">
            <a:avLst/>
          </a:prstGeom>
          <a:solidFill>
            <a:srgbClr val="FFE8B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Picture 13">
            <a:extLst>
              <a:ext uri="{FF2B5EF4-FFF2-40B4-BE49-F238E27FC236}">
                <a16:creationId xmlns:a16="http://schemas.microsoft.com/office/drawing/2014/main" id="{9C9E616F-C6DA-774D-A71E-B87713BBBC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020" y="1167294"/>
            <a:ext cx="21885204" cy="12310428"/>
          </a:xfrm>
          <a:prstGeom prst="rect">
            <a:avLst/>
          </a:prstGeom>
        </p:spPr>
      </p:pic>
      <p:sp>
        <p:nvSpPr>
          <p:cNvPr id="398" name="Title Text"/>
          <p:cNvSpPr txBox="1">
            <a:spLocks noGrp="1"/>
          </p:cNvSpPr>
          <p:nvPr>
            <p:ph type="title"/>
          </p:nvPr>
        </p:nvSpPr>
        <p:spPr>
          <a:xfrm>
            <a:off x="2387600" y="1431495"/>
            <a:ext cx="8548390" cy="1383056"/>
          </a:xfrm>
          <a:prstGeom prst="rect">
            <a:avLst/>
          </a:prstGeom>
        </p:spPr>
        <p:txBody>
          <a:bodyPr/>
          <a:lstStyle>
            <a:lvl1pPr>
              <a:defRPr>
                <a:solidFill>
                  <a:srgbClr val="414B53"/>
                </a:solidFill>
              </a:defRPr>
            </a:lvl1pPr>
          </a:lstStyle>
          <a:p>
            <a:r>
              <a:t>Title Text</a:t>
            </a:r>
          </a:p>
        </p:txBody>
      </p:sp>
      <p:sp>
        <p:nvSpPr>
          <p:cNvPr id="39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0" name="Rectangle">
            <a:extLst>
              <a:ext uri="{FF2B5EF4-FFF2-40B4-BE49-F238E27FC236}">
                <a16:creationId xmlns:a16="http://schemas.microsoft.com/office/drawing/2014/main" id="{985ECC00-7E8F-9C43-99DE-35AFC09970F7}"/>
              </a:ext>
            </a:extLst>
          </p:cNvPr>
          <p:cNvSpPr/>
          <p:nvPr userDrawn="1"/>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 name="Picture 10">
            <a:extLst>
              <a:ext uri="{FF2B5EF4-FFF2-40B4-BE49-F238E27FC236}">
                <a16:creationId xmlns:a16="http://schemas.microsoft.com/office/drawing/2014/main" id="{1CB0BD27-5263-4F46-B57D-721FCF83DF88}"/>
              </a:ext>
            </a:extLst>
          </p:cNvPr>
          <p:cNvPicPr>
            <a:picLocks noChangeAspect="1"/>
          </p:cNvPicPr>
          <p:nvPr userDrawn="1"/>
        </p:nvPicPr>
        <p:blipFill>
          <a:blip r:embed="rId3"/>
          <a:stretch>
            <a:fillRect/>
          </a:stretch>
        </p:blipFill>
        <p:spPr>
          <a:xfrm>
            <a:off x="22750708" y="810221"/>
            <a:ext cx="914400" cy="469900"/>
          </a:xfrm>
          <a:prstGeom prst="rect">
            <a:avLst/>
          </a:prstGeom>
        </p:spPr>
      </p:pic>
      <p:pic>
        <p:nvPicPr>
          <p:cNvPr id="12" name="Picture 11">
            <a:extLst>
              <a:ext uri="{FF2B5EF4-FFF2-40B4-BE49-F238E27FC236}">
                <a16:creationId xmlns:a16="http://schemas.microsoft.com/office/drawing/2014/main" id="{96A8D4CF-3E47-5E4D-A7FC-3480D16B2032}"/>
              </a:ext>
            </a:extLst>
          </p:cNvPr>
          <p:cNvPicPr>
            <a:picLocks noChangeAspect="1"/>
          </p:cNvPicPr>
          <p:nvPr userDrawn="1"/>
        </p:nvPicPr>
        <p:blipFill>
          <a:blip r:embed="rId4"/>
          <a:stretch>
            <a:fillRect/>
          </a:stretch>
        </p:blipFill>
        <p:spPr>
          <a:xfrm>
            <a:off x="988499" y="12827112"/>
            <a:ext cx="914400" cy="292100"/>
          </a:xfrm>
          <a:prstGeom prst="rect">
            <a:avLst/>
          </a:prstGeom>
        </p:spPr>
      </p:pic>
      <p:sp>
        <p:nvSpPr>
          <p:cNvPr id="15" name="Picture Placeholder 3">
            <a:extLst>
              <a:ext uri="{FF2B5EF4-FFF2-40B4-BE49-F238E27FC236}">
                <a16:creationId xmlns:a16="http://schemas.microsoft.com/office/drawing/2014/main" id="{C5D7BED0-9530-1045-B63F-E3B4FF0A3A8C}"/>
              </a:ext>
            </a:extLst>
          </p:cNvPr>
          <p:cNvSpPr>
            <a:spLocks noGrp="1"/>
          </p:cNvSpPr>
          <p:nvPr>
            <p:ph type="pic" sz="quarter" idx="10"/>
          </p:nvPr>
        </p:nvSpPr>
        <p:spPr>
          <a:xfrm>
            <a:off x="6096000" y="3593792"/>
            <a:ext cx="11531600" cy="8229600"/>
          </a:xfrm>
          <a:prstGeom prst="rect">
            <a:avLst/>
          </a:prstGeom>
        </p:spPr>
        <p:txBody>
          <a:bodyPr/>
          <a:lstStyle/>
          <a:p>
            <a:endParaRPr lang="en-US"/>
          </a:p>
        </p:txBody>
      </p:sp>
    </p:spTree>
    <p:extLst>
      <p:ext uri="{BB962C8B-B14F-4D97-AF65-F5344CB8AC3E}">
        <p14:creationId xmlns:p14="http://schemas.microsoft.com/office/powerpoint/2010/main" val="254914486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Timeline ">
    <p:bg>
      <p:bgPr>
        <a:solidFill>
          <a:srgbClr val="FFFFFF"/>
        </a:solidFill>
        <a:effectLst/>
      </p:bgPr>
    </p:bg>
    <p:spTree>
      <p:nvGrpSpPr>
        <p:cNvPr id="1" name=""/>
        <p:cNvGrpSpPr/>
        <p:nvPr/>
      </p:nvGrpSpPr>
      <p:grpSpPr>
        <a:xfrm>
          <a:off x="0" y="0"/>
          <a:ext cx="0" cy="0"/>
          <a:chOff x="0" y="0"/>
          <a:chExt cx="0" cy="0"/>
        </a:xfrm>
      </p:grpSpPr>
      <p:sp>
        <p:nvSpPr>
          <p:cNvPr id="67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676" name="Image" descr="Image"/>
          <p:cNvPicPr>
            <a:picLocks noChangeAspect="1"/>
          </p:cNvPicPr>
          <p:nvPr/>
        </p:nvPicPr>
        <p:blipFill>
          <a:blip r:embed="rId2"/>
          <a:stretch>
            <a:fillRect/>
          </a:stretch>
        </p:blipFill>
        <p:spPr>
          <a:xfrm>
            <a:off x="992701" y="12813952"/>
            <a:ext cx="910198" cy="288563"/>
          </a:xfrm>
          <a:prstGeom prst="rect">
            <a:avLst/>
          </a:prstGeom>
          <a:ln w="12700">
            <a:miter lim="400000"/>
          </a:ln>
        </p:spPr>
      </p:pic>
      <p:pic>
        <p:nvPicPr>
          <p:cNvPr id="677"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678"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79"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681" name="Title"/>
          <p:cNvSpPr txBox="1">
            <a:spLocks noGrp="1"/>
          </p:cNvSpPr>
          <p:nvPr>
            <p:ph type="body" sz="quarter" idx="14"/>
          </p:nvPr>
        </p:nvSpPr>
        <p:spPr>
          <a:xfrm>
            <a:off x="2105712" y="6496237"/>
            <a:ext cx="1903417" cy="558801"/>
          </a:xfrm>
          <a:prstGeom prst="rect">
            <a:avLst/>
          </a:prstGeom>
        </p:spPr>
        <p:txBody>
          <a:bodyPr>
            <a:spAutoFit/>
          </a:bodyPr>
          <a:lstStyle>
            <a:lvl1pPr>
              <a:lnSpc>
                <a:spcPct val="110000"/>
              </a:lnSpc>
              <a:defRPr sz="3000" b="1">
                <a:solidFill>
                  <a:srgbClr val="FFC556"/>
                </a:solidFill>
              </a:defRPr>
            </a:lvl1pPr>
          </a:lstStyle>
          <a:p>
            <a:r>
              <a:t>Title</a:t>
            </a:r>
          </a:p>
        </p:txBody>
      </p:sp>
      <p:sp>
        <p:nvSpPr>
          <p:cNvPr id="682" name="Title"/>
          <p:cNvSpPr txBox="1">
            <a:spLocks noGrp="1"/>
          </p:cNvSpPr>
          <p:nvPr>
            <p:ph type="body" sz="quarter" idx="15"/>
          </p:nvPr>
        </p:nvSpPr>
        <p:spPr>
          <a:xfrm>
            <a:off x="4813025" y="6496237"/>
            <a:ext cx="1903416" cy="558801"/>
          </a:xfrm>
          <a:prstGeom prst="rect">
            <a:avLst/>
          </a:prstGeom>
        </p:spPr>
        <p:txBody>
          <a:bodyPr>
            <a:spAutoFit/>
          </a:bodyPr>
          <a:lstStyle>
            <a:lvl1pPr>
              <a:lnSpc>
                <a:spcPct val="110000"/>
              </a:lnSpc>
              <a:defRPr sz="3000" b="1">
                <a:solidFill>
                  <a:srgbClr val="FFC556"/>
                </a:solidFill>
              </a:defRPr>
            </a:lvl1pPr>
          </a:lstStyle>
          <a:p>
            <a:r>
              <a:t>Title</a:t>
            </a:r>
          </a:p>
        </p:txBody>
      </p:sp>
      <p:sp>
        <p:nvSpPr>
          <p:cNvPr id="683" name="Title"/>
          <p:cNvSpPr txBox="1">
            <a:spLocks noGrp="1"/>
          </p:cNvSpPr>
          <p:nvPr>
            <p:ph type="body" sz="quarter" idx="16"/>
          </p:nvPr>
        </p:nvSpPr>
        <p:spPr>
          <a:xfrm>
            <a:off x="7520337" y="6496237"/>
            <a:ext cx="1903417" cy="558801"/>
          </a:xfrm>
          <a:prstGeom prst="rect">
            <a:avLst/>
          </a:prstGeom>
        </p:spPr>
        <p:txBody>
          <a:bodyPr>
            <a:spAutoFit/>
          </a:bodyPr>
          <a:lstStyle>
            <a:lvl1pPr>
              <a:lnSpc>
                <a:spcPct val="110000"/>
              </a:lnSpc>
              <a:defRPr sz="3000" b="1">
                <a:solidFill>
                  <a:srgbClr val="F2A262"/>
                </a:solidFill>
              </a:defRPr>
            </a:lvl1pPr>
          </a:lstStyle>
          <a:p>
            <a:r>
              <a:t>Title</a:t>
            </a:r>
          </a:p>
        </p:txBody>
      </p:sp>
      <p:sp>
        <p:nvSpPr>
          <p:cNvPr id="684" name="Title"/>
          <p:cNvSpPr txBox="1">
            <a:spLocks noGrp="1"/>
          </p:cNvSpPr>
          <p:nvPr>
            <p:ph type="body" sz="quarter" idx="17"/>
          </p:nvPr>
        </p:nvSpPr>
        <p:spPr>
          <a:xfrm>
            <a:off x="10227650" y="6496237"/>
            <a:ext cx="1903416" cy="558801"/>
          </a:xfrm>
          <a:prstGeom prst="rect">
            <a:avLst/>
          </a:prstGeom>
        </p:spPr>
        <p:txBody>
          <a:bodyPr>
            <a:spAutoFit/>
          </a:bodyPr>
          <a:lstStyle>
            <a:lvl1pPr>
              <a:lnSpc>
                <a:spcPct val="110000"/>
              </a:lnSpc>
              <a:defRPr sz="3000" b="1">
                <a:solidFill>
                  <a:srgbClr val="E66F5F"/>
                </a:solidFill>
              </a:defRPr>
            </a:lvl1pPr>
          </a:lstStyle>
          <a:p>
            <a:r>
              <a:t>Title</a:t>
            </a:r>
          </a:p>
        </p:txBody>
      </p:sp>
      <p:sp>
        <p:nvSpPr>
          <p:cNvPr id="685" name="Title"/>
          <p:cNvSpPr txBox="1">
            <a:spLocks noGrp="1"/>
          </p:cNvSpPr>
          <p:nvPr>
            <p:ph type="body" sz="quarter" idx="18"/>
          </p:nvPr>
        </p:nvSpPr>
        <p:spPr>
          <a:xfrm>
            <a:off x="13061962" y="6496237"/>
            <a:ext cx="1903416" cy="558801"/>
          </a:xfrm>
          <a:prstGeom prst="rect">
            <a:avLst/>
          </a:prstGeom>
        </p:spPr>
        <p:txBody>
          <a:bodyPr>
            <a:spAutoFit/>
          </a:bodyPr>
          <a:lstStyle>
            <a:lvl1pPr>
              <a:lnSpc>
                <a:spcPct val="110000"/>
              </a:lnSpc>
              <a:defRPr sz="3000" b="1">
                <a:solidFill>
                  <a:srgbClr val="DF3C52"/>
                </a:solidFill>
              </a:defRPr>
            </a:lvl1pPr>
          </a:lstStyle>
          <a:p>
            <a:r>
              <a:t>Title</a:t>
            </a:r>
          </a:p>
        </p:txBody>
      </p:sp>
      <p:sp>
        <p:nvSpPr>
          <p:cNvPr id="686" name="Title"/>
          <p:cNvSpPr txBox="1">
            <a:spLocks noGrp="1"/>
          </p:cNvSpPr>
          <p:nvPr>
            <p:ph type="body" sz="quarter" idx="19"/>
          </p:nvPr>
        </p:nvSpPr>
        <p:spPr>
          <a:xfrm>
            <a:off x="15756574" y="6496237"/>
            <a:ext cx="1903417" cy="558801"/>
          </a:xfrm>
          <a:prstGeom prst="rect">
            <a:avLst/>
          </a:prstGeom>
        </p:spPr>
        <p:txBody>
          <a:bodyPr>
            <a:spAutoFit/>
          </a:bodyPr>
          <a:lstStyle>
            <a:lvl1pPr>
              <a:lnSpc>
                <a:spcPct val="110000"/>
              </a:lnSpc>
              <a:defRPr sz="3000" b="1">
                <a:solidFill>
                  <a:srgbClr val="B5456B"/>
                </a:solidFill>
              </a:defRPr>
            </a:lvl1pPr>
          </a:lstStyle>
          <a:p>
            <a:r>
              <a:t>Title</a:t>
            </a:r>
          </a:p>
        </p:txBody>
      </p:sp>
      <p:sp>
        <p:nvSpPr>
          <p:cNvPr id="687" name="Title"/>
          <p:cNvSpPr txBox="1">
            <a:spLocks noGrp="1"/>
          </p:cNvSpPr>
          <p:nvPr>
            <p:ph type="body" sz="quarter" idx="20"/>
          </p:nvPr>
        </p:nvSpPr>
        <p:spPr>
          <a:xfrm>
            <a:off x="18349588" y="6496237"/>
            <a:ext cx="1903416" cy="558801"/>
          </a:xfrm>
          <a:prstGeom prst="rect">
            <a:avLst/>
          </a:prstGeom>
        </p:spPr>
        <p:txBody>
          <a:bodyPr>
            <a:spAutoFit/>
          </a:bodyPr>
          <a:lstStyle>
            <a:lvl1pPr>
              <a:lnSpc>
                <a:spcPct val="110000"/>
              </a:lnSpc>
              <a:defRPr sz="3000" b="1">
                <a:solidFill>
                  <a:srgbClr val="984276"/>
                </a:solidFill>
              </a:defRPr>
            </a:lvl1pPr>
          </a:lstStyle>
          <a:p>
            <a:r>
              <a:t>Title</a:t>
            </a:r>
          </a:p>
        </p:txBody>
      </p:sp>
      <p:sp>
        <p:nvSpPr>
          <p:cNvPr id="688" name="Title"/>
          <p:cNvSpPr txBox="1">
            <a:spLocks noGrp="1"/>
          </p:cNvSpPr>
          <p:nvPr>
            <p:ph type="body" sz="quarter" idx="21"/>
          </p:nvPr>
        </p:nvSpPr>
        <p:spPr>
          <a:xfrm>
            <a:off x="21056900" y="6496237"/>
            <a:ext cx="1903417" cy="558801"/>
          </a:xfrm>
          <a:prstGeom prst="rect">
            <a:avLst/>
          </a:prstGeom>
        </p:spPr>
        <p:txBody>
          <a:bodyPr>
            <a:spAutoFit/>
          </a:bodyPr>
          <a:lstStyle>
            <a:lvl1pPr>
              <a:lnSpc>
                <a:spcPct val="110000"/>
              </a:lnSpc>
              <a:defRPr sz="3000" b="1">
                <a:solidFill>
                  <a:srgbClr val="5C078B"/>
                </a:solidFill>
              </a:defRPr>
            </a:lvl1pPr>
          </a:lstStyle>
          <a:p>
            <a:r>
              <a:t>Title</a:t>
            </a:r>
          </a:p>
        </p:txBody>
      </p:sp>
      <p:sp>
        <p:nvSpPr>
          <p:cNvPr id="689" name="Click to edit text"/>
          <p:cNvSpPr txBox="1">
            <a:spLocks noGrp="1"/>
          </p:cNvSpPr>
          <p:nvPr>
            <p:ph type="body" sz="quarter" idx="22"/>
          </p:nvPr>
        </p:nvSpPr>
        <p:spPr>
          <a:xfrm>
            <a:off x="2014428" y="7709024"/>
            <a:ext cx="2085985" cy="875031"/>
          </a:xfrm>
          <a:prstGeom prst="rect">
            <a:avLst/>
          </a:prstGeom>
        </p:spPr>
        <p:txBody>
          <a:bodyPr>
            <a:spAutoFit/>
          </a:bodyPr>
          <a:lstStyle/>
          <a:p>
            <a:pPr lvl="1">
              <a:lnSpc>
                <a:spcPct val="110000"/>
              </a:lnSpc>
              <a:defRPr sz="2400"/>
            </a:pPr>
            <a:r>
              <a:t>Click to edit text</a:t>
            </a:r>
          </a:p>
        </p:txBody>
      </p:sp>
      <p:sp>
        <p:nvSpPr>
          <p:cNvPr id="690" name="Click to edit text"/>
          <p:cNvSpPr txBox="1">
            <a:spLocks noGrp="1"/>
          </p:cNvSpPr>
          <p:nvPr>
            <p:ph type="body" sz="quarter" idx="23"/>
          </p:nvPr>
        </p:nvSpPr>
        <p:spPr>
          <a:xfrm>
            <a:off x="4892252" y="7709024"/>
            <a:ext cx="1800586" cy="875031"/>
          </a:xfrm>
          <a:prstGeom prst="rect">
            <a:avLst/>
          </a:prstGeom>
        </p:spPr>
        <p:txBody>
          <a:bodyPr>
            <a:spAutoFit/>
          </a:bodyPr>
          <a:lstStyle/>
          <a:p>
            <a:pPr lvl="1">
              <a:lnSpc>
                <a:spcPct val="110000"/>
              </a:lnSpc>
              <a:defRPr sz="2400"/>
            </a:pPr>
            <a:r>
              <a:t>Click to edit text</a:t>
            </a:r>
          </a:p>
        </p:txBody>
      </p:sp>
      <p:sp>
        <p:nvSpPr>
          <p:cNvPr id="691" name="Click to edit text"/>
          <p:cNvSpPr txBox="1">
            <a:spLocks noGrp="1"/>
          </p:cNvSpPr>
          <p:nvPr>
            <p:ph type="body" sz="quarter" idx="24"/>
          </p:nvPr>
        </p:nvSpPr>
        <p:spPr>
          <a:xfrm>
            <a:off x="7575961" y="7709024"/>
            <a:ext cx="2085986" cy="875031"/>
          </a:xfrm>
          <a:prstGeom prst="rect">
            <a:avLst/>
          </a:prstGeom>
        </p:spPr>
        <p:txBody>
          <a:bodyPr>
            <a:spAutoFit/>
          </a:bodyPr>
          <a:lstStyle/>
          <a:p>
            <a:pPr lvl="1">
              <a:lnSpc>
                <a:spcPct val="110000"/>
              </a:lnSpc>
              <a:defRPr sz="2400"/>
            </a:pPr>
            <a:r>
              <a:t>Click to edit text</a:t>
            </a:r>
          </a:p>
        </p:txBody>
      </p:sp>
      <p:sp>
        <p:nvSpPr>
          <p:cNvPr id="692" name="Click to edit text"/>
          <p:cNvSpPr txBox="1">
            <a:spLocks noGrp="1"/>
          </p:cNvSpPr>
          <p:nvPr>
            <p:ph type="body" sz="quarter" idx="25"/>
          </p:nvPr>
        </p:nvSpPr>
        <p:spPr>
          <a:xfrm>
            <a:off x="21087688" y="7709024"/>
            <a:ext cx="2231207" cy="875031"/>
          </a:xfrm>
          <a:prstGeom prst="rect">
            <a:avLst/>
          </a:prstGeom>
        </p:spPr>
        <p:txBody>
          <a:bodyPr>
            <a:spAutoFit/>
          </a:bodyPr>
          <a:lstStyle/>
          <a:p>
            <a:pPr lvl="1">
              <a:lnSpc>
                <a:spcPct val="110000"/>
              </a:lnSpc>
              <a:defRPr sz="2400"/>
            </a:pPr>
            <a:r>
              <a:t>Click to edit text</a:t>
            </a:r>
          </a:p>
        </p:txBody>
      </p:sp>
      <p:sp>
        <p:nvSpPr>
          <p:cNvPr id="693" name="Click to edit text"/>
          <p:cNvSpPr txBox="1">
            <a:spLocks noGrp="1"/>
          </p:cNvSpPr>
          <p:nvPr>
            <p:ph type="body" sz="quarter" idx="26"/>
          </p:nvPr>
        </p:nvSpPr>
        <p:spPr>
          <a:xfrm>
            <a:off x="10253262" y="7709024"/>
            <a:ext cx="2231207" cy="875031"/>
          </a:xfrm>
          <a:prstGeom prst="rect">
            <a:avLst/>
          </a:prstGeom>
        </p:spPr>
        <p:txBody>
          <a:bodyPr>
            <a:spAutoFit/>
          </a:bodyPr>
          <a:lstStyle/>
          <a:p>
            <a:pPr lvl="1">
              <a:lnSpc>
                <a:spcPct val="110000"/>
              </a:lnSpc>
              <a:defRPr sz="2400"/>
            </a:pPr>
            <a:r>
              <a:t>Click to edit text</a:t>
            </a:r>
          </a:p>
        </p:txBody>
      </p:sp>
      <p:sp>
        <p:nvSpPr>
          <p:cNvPr id="694" name="Click to edit text"/>
          <p:cNvSpPr txBox="1">
            <a:spLocks noGrp="1"/>
          </p:cNvSpPr>
          <p:nvPr>
            <p:ph type="body" sz="quarter" idx="27"/>
          </p:nvPr>
        </p:nvSpPr>
        <p:spPr>
          <a:xfrm>
            <a:off x="13064587" y="7709024"/>
            <a:ext cx="2231207" cy="875031"/>
          </a:xfrm>
          <a:prstGeom prst="rect">
            <a:avLst/>
          </a:prstGeom>
        </p:spPr>
        <p:txBody>
          <a:bodyPr>
            <a:spAutoFit/>
          </a:bodyPr>
          <a:lstStyle/>
          <a:p>
            <a:pPr lvl="1">
              <a:lnSpc>
                <a:spcPct val="110000"/>
              </a:lnSpc>
              <a:defRPr sz="2400"/>
            </a:pPr>
            <a:r>
              <a:t>Click to edit text</a:t>
            </a:r>
          </a:p>
        </p:txBody>
      </p:sp>
      <p:sp>
        <p:nvSpPr>
          <p:cNvPr id="695" name="Click to edit text"/>
          <p:cNvSpPr txBox="1">
            <a:spLocks noGrp="1"/>
          </p:cNvSpPr>
          <p:nvPr>
            <p:ph type="body" sz="quarter" idx="28"/>
          </p:nvPr>
        </p:nvSpPr>
        <p:spPr>
          <a:xfrm>
            <a:off x="15799711" y="7709024"/>
            <a:ext cx="1866663" cy="875031"/>
          </a:xfrm>
          <a:prstGeom prst="rect">
            <a:avLst/>
          </a:prstGeom>
        </p:spPr>
        <p:txBody>
          <a:bodyPr>
            <a:spAutoFit/>
          </a:bodyPr>
          <a:lstStyle/>
          <a:p>
            <a:pPr lvl="1">
              <a:lnSpc>
                <a:spcPct val="110000"/>
              </a:lnSpc>
              <a:defRPr sz="2400"/>
            </a:pPr>
            <a:r>
              <a:t>Click to edit text</a:t>
            </a:r>
          </a:p>
        </p:txBody>
      </p:sp>
      <p:sp>
        <p:nvSpPr>
          <p:cNvPr id="696" name="Click to edit text"/>
          <p:cNvSpPr txBox="1">
            <a:spLocks noGrp="1"/>
          </p:cNvSpPr>
          <p:nvPr>
            <p:ph type="body" sz="quarter" idx="29"/>
          </p:nvPr>
        </p:nvSpPr>
        <p:spPr>
          <a:xfrm>
            <a:off x="18303364" y="7709024"/>
            <a:ext cx="2085986" cy="875031"/>
          </a:xfrm>
          <a:prstGeom prst="rect">
            <a:avLst/>
          </a:prstGeom>
        </p:spPr>
        <p:txBody>
          <a:bodyPr>
            <a:spAutoFit/>
          </a:bodyPr>
          <a:lstStyle/>
          <a:p>
            <a:pPr lvl="1">
              <a:lnSpc>
                <a:spcPct val="110000"/>
              </a:lnSpc>
              <a:defRPr sz="2400"/>
            </a:pPr>
            <a:r>
              <a:t>Click to edit text</a:t>
            </a:r>
          </a:p>
        </p:txBody>
      </p:sp>
      <p:pic>
        <p:nvPicPr>
          <p:cNvPr id="2" name="Picture 1">
            <a:extLst>
              <a:ext uri="{FF2B5EF4-FFF2-40B4-BE49-F238E27FC236}">
                <a16:creationId xmlns:a16="http://schemas.microsoft.com/office/drawing/2014/main" id="{717AD44B-204B-EB48-A4BA-74CCCEDE2FBD}"/>
              </a:ext>
            </a:extLst>
          </p:cNvPr>
          <p:cNvPicPr>
            <a:picLocks noChangeAspect="1"/>
          </p:cNvPicPr>
          <p:nvPr userDrawn="1"/>
        </p:nvPicPr>
        <p:blipFill>
          <a:blip r:embed="rId4"/>
          <a:stretch>
            <a:fillRect/>
          </a:stretch>
        </p:blipFill>
        <p:spPr>
          <a:xfrm>
            <a:off x="2228850" y="5791202"/>
            <a:ext cx="19926300" cy="304800"/>
          </a:xfrm>
          <a:prstGeom prst="rect">
            <a:avLst/>
          </a:prstGeom>
        </p:spPr>
      </p:pic>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Quote Green ">
    <p:bg>
      <p:bgPr>
        <a:solidFill>
          <a:srgbClr val="FFFFFF"/>
        </a:solidFill>
        <a:effectLst/>
      </p:bgPr>
    </p:bg>
    <p:spTree>
      <p:nvGrpSpPr>
        <p:cNvPr id="1" name=""/>
        <p:cNvGrpSpPr/>
        <p:nvPr/>
      </p:nvGrpSpPr>
      <p:grpSpPr>
        <a:xfrm>
          <a:off x="0" y="0"/>
          <a:ext cx="0" cy="0"/>
          <a:chOff x="0" y="0"/>
          <a:chExt cx="0" cy="0"/>
        </a:xfrm>
      </p:grpSpPr>
      <p:sp>
        <p:nvSpPr>
          <p:cNvPr id="70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709" name="“Insert quote in here”"/>
          <p:cNvSpPr txBox="1">
            <a:spLocks noGrp="1"/>
          </p:cNvSpPr>
          <p:nvPr>
            <p:ph type="body" sz="quarter" idx="15"/>
          </p:nvPr>
        </p:nvSpPr>
        <p:spPr>
          <a:xfrm>
            <a:off x="11625477" y="3424511"/>
            <a:ext cx="10695848" cy="1134926"/>
          </a:xfrm>
          <a:prstGeom prst="rect">
            <a:avLst/>
          </a:prstGeom>
        </p:spPr>
        <p:txBody>
          <a:bodyPr>
            <a:spAutoFit/>
          </a:bodyPr>
          <a:lstStyle>
            <a:lvl1pPr>
              <a:lnSpc>
                <a:spcPct val="150000"/>
              </a:lnSpc>
              <a:defRPr sz="5000"/>
            </a:lvl1pPr>
          </a:lstStyle>
          <a:p>
            <a:r>
              <a:t>“Insert quote in here”</a:t>
            </a:r>
          </a:p>
        </p:txBody>
      </p:sp>
      <p:pic>
        <p:nvPicPr>
          <p:cNvPr id="9" name="Picture 8">
            <a:extLst>
              <a:ext uri="{FF2B5EF4-FFF2-40B4-BE49-F238E27FC236}">
                <a16:creationId xmlns:a16="http://schemas.microsoft.com/office/drawing/2014/main" id="{7016E8E2-A6F0-EA4D-A809-4E19038BA32C}"/>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0" name="Picture 9">
            <a:extLst>
              <a:ext uri="{FF2B5EF4-FFF2-40B4-BE49-F238E27FC236}">
                <a16:creationId xmlns:a16="http://schemas.microsoft.com/office/drawing/2014/main" id="{DCB764DA-FEC4-AB48-ABF9-1239EE539740}"/>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1" name="Picture Placeholder 11">
            <a:extLst>
              <a:ext uri="{FF2B5EF4-FFF2-40B4-BE49-F238E27FC236}">
                <a16:creationId xmlns:a16="http://schemas.microsoft.com/office/drawing/2014/main" id="{C3BCCCEF-395F-C845-A686-8F3261EE75E3}"/>
              </a:ext>
            </a:extLst>
          </p:cNvPr>
          <p:cNvSpPr>
            <a:spLocks noGrp="1"/>
          </p:cNvSpPr>
          <p:nvPr>
            <p:ph type="pic" sz="quarter" idx="11"/>
          </p:nvPr>
        </p:nvSpPr>
        <p:spPr>
          <a:xfrm>
            <a:off x="1445699" y="1431495"/>
            <a:ext cx="9081287" cy="10751647"/>
          </a:xfrm>
          <a:custGeom>
            <a:avLst/>
            <a:gdLst>
              <a:gd name="connsiteX0" fmla="*/ 2449557 w 4899114"/>
              <a:gd name="connsiteY0" fmla="*/ 0 h 5800229"/>
              <a:gd name="connsiteX1" fmla="*/ 4899114 w 4899114"/>
              <a:gd name="connsiteY1" fmla="*/ 2449558 h 5800229"/>
              <a:gd name="connsiteX2" fmla="*/ 3398485 w 4899114"/>
              <a:gd name="connsiteY2" fmla="*/ 4707859 h 5800229"/>
              <a:gd name="connsiteX3" fmla="*/ 1511664 w 4899114"/>
              <a:gd name="connsiteY3" fmla="*/ 5800229 h 5800229"/>
              <a:gd name="connsiteX4" fmla="*/ 1515342 w 4899114"/>
              <a:gd name="connsiteY4" fmla="*/ 4715215 h 5800229"/>
              <a:gd name="connsiteX5" fmla="*/ 0 w 4899114"/>
              <a:gd name="connsiteY5" fmla="*/ 2449558 h 5800229"/>
              <a:gd name="connsiteX6" fmla="*/ 2449557 w 4899114"/>
              <a:gd name="connsiteY6" fmla="*/ 0 h 580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9114" h="5800229">
                <a:moveTo>
                  <a:pt x="2449557" y="0"/>
                </a:moveTo>
                <a:cubicBezTo>
                  <a:pt x="3803066" y="0"/>
                  <a:pt x="4899114" y="1096048"/>
                  <a:pt x="4899114" y="2449558"/>
                </a:cubicBezTo>
                <a:cubicBezTo>
                  <a:pt x="4899114" y="3464690"/>
                  <a:pt x="4281208" y="4336380"/>
                  <a:pt x="3398485" y="4707859"/>
                </a:cubicBezTo>
                <a:lnTo>
                  <a:pt x="1511664" y="5800229"/>
                </a:lnTo>
                <a:lnTo>
                  <a:pt x="1515342" y="4715215"/>
                </a:lnTo>
                <a:cubicBezTo>
                  <a:pt x="625262" y="4347414"/>
                  <a:pt x="0" y="3472046"/>
                  <a:pt x="0" y="2449558"/>
                </a:cubicBezTo>
                <a:cubicBezTo>
                  <a:pt x="0" y="1096048"/>
                  <a:pt x="1096048" y="0"/>
                  <a:pt x="2449557" y="0"/>
                </a:cubicBezTo>
                <a:close/>
              </a:path>
            </a:pathLst>
          </a:custGeom>
          <a:solidFill>
            <a:schemeClr val="bg1">
              <a:lumMod val="95000"/>
            </a:schemeClr>
          </a:solidFill>
        </p:spPr>
        <p:txBody>
          <a:bodyPr wrap="square" bIns="792000" anchor="ctr">
            <a:noAutofit/>
          </a:bodyPr>
          <a:lstStyle>
            <a:lvl1pPr algn="ctr">
              <a:defRPr/>
            </a:lvl1pPr>
          </a:lstStyle>
          <a:p>
            <a:endParaRPr lang="en-GB"/>
          </a:p>
        </p:txBody>
      </p:sp>
      <p:sp>
        <p:nvSpPr>
          <p:cNvPr id="12" name="Rectangle">
            <a:extLst>
              <a:ext uri="{FF2B5EF4-FFF2-40B4-BE49-F238E27FC236}">
                <a16:creationId xmlns:a16="http://schemas.microsoft.com/office/drawing/2014/main" id="{964098F9-A69C-9148-A638-4056E15D1B86}"/>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Short Sentence">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5830223" y="5518707"/>
            <a:ext cx="12723554" cy="1320801"/>
          </a:xfrm>
          <a:prstGeom prst="rect">
            <a:avLst/>
          </a:prstGeom>
        </p:spPr>
        <p:txBody>
          <a:bodyPr/>
          <a:lstStyle>
            <a:lvl1pPr algn="ctr">
              <a:defRPr b="0"/>
            </a:lvl1pPr>
          </a:lstStyle>
          <a:p>
            <a:r>
              <a:t>Title Text</a:t>
            </a:r>
          </a:p>
        </p:txBody>
      </p:sp>
      <p:pic>
        <p:nvPicPr>
          <p:cNvPr id="6" name="Picture 5">
            <a:extLst>
              <a:ext uri="{FF2B5EF4-FFF2-40B4-BE49-F238E27FC236}">
                <a16:creationId xmlns:a16="http://schemas.microsoft.com/office/drawing/2014/main" id="{E4757695-E36E-A94C-8D32-D79595D2AA4D}"/>
              </a:ext>
            </a:extLst>
          </p:cNvPr>
          <p:cNvPicPr>
            <a:picLocks noChangeAspect="1"/>
          </p:cNvPicPr>
          <p:nvPr userDrawn="1"/>
        </p:nvPicPr>
        <p:blipFill>
          <a:blip r:embed="rId2"/>
          <a:stretch>
            <a:fillRect/>
          </a:stretch>
        </p:blipFill>
        <p:spPr>
          <a:xfrm>
            <a:off x="22750708" y="806761"/>
            <a:ext cx="914400" cy="469900"/>
          </a:xfrm>
          <a:prstGeom prst="rect">
            <a:avLst/>
          </a:prstGeom>
        </p:spPr>
      </p:pic>
      <p:sp>
        <p:nvSpPr>
          <p:cNvPr id="4" name="Copyright © 2019 Sinch. All rights reserved. NDA Confidential.">
            <a:extLst>
              <a:ext uri="{FF2B5EF4-FFF2-40B4-BE49-F238E27FC236}">
                <a16:creationId xmlns:a16="http://schemas.microsoft.com/office/drawing/2014/main" id="{73B88705-D85B-A746-979A-7EF56FF139A7}"/>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Short Sentence Purple">
    <p:bg>
      <p:bgPr>
        <a:solidFill>
          <a:srgbClr val="5C078B"/>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5830223" y="5518707"/>
            <a:ext cx="12723554" cy="1320801"/>
          </a:xfrm>
          <a:prstGeom prst="rect">
            <a:avLst/>
          </a:prstGeom>
        </p:spPr>
        <p:txBody>
          <a:bodyPr/>
          <a:lstStyle>
            <a:lvl1pPr algn="ctr">
              <a:defRPr b="0">
                <a:solidFill>
                  <a:srgbClr val="F4C3CC"/>
                </a:solidFill>
              </a:defRPr>
            </a:lvl1pPr>
          </a:lstStyle>
          <a:p>
            <a:r>
              <a:t>Title Text</a:t>
            </a:r>
          </a:p>
        </p:txBody>
      </p:sp>
      <p:pic>
        <p:nvPicPr>
          <p:cNvPr id="5" name="Picture 4">
            <a:extLst>
              <a:ext uri="{FF2B5EF4-FFF2-40B4-BE49-F238E27FC236}">
                <a16:creationId xmlns:a16="http://schemas.microsoft.com/office/drawing/2014/main" id="{71C445EF-1252-9740-9E3E-3D1F38B60721}"/>
              </a:ext>
            </a:extLst>
          </p:cNvPr>
          <p:cNvPicPr>
            <a:picLocks noChangeAspect="1"/>
          </p:cNvPicPr>
          <p:nvPr userDrawn="1"/>
        </p:nvPicPr>
        <p:blipFill>
          <a:blip r:embed="rId2"/>
          <a:stretch>
            <a:fillRect/>
          </a:stretch>
        </p:blipFill>
        <p:spPr>
          <a:xfrm>
            <a:off x="22750706" y="808483"/>
            <a:ext cx="914401" cy="471638"/>
          </a:xfrm>
          <a:prstGeom prst="rect">
            <a:avLst/>
          </a:prstGeom>
        </p:spPr>
      </p:pic>
      <p:sp>
        <p:nvSpPr>
          <p:cNvPr id="4" name="Copyright © 2019 Sinch. All rights reserved. NDA Confidential.">
            <a:extLst>
              <a:ext uri="{FF2B5EF4-FFF2-40B4-BE49-F238E27FC236}">
                <a16:creationId xmlns:a16="http://schemas.microsoft.com/office/drawing/2014/main" id="{76C660E2-E228-C742-B49C-7BD04413DE17}"/>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Short Sentence Grey">
    <p:bg>
      <p:bgPr>
        <a:solidFill>
          <a:srgbClr val="333E46"/>
        </a:solidFill>
        <a:effectLst/>
      </p:bgPr>
    </p:bg>
    <p:spTree>
      <p:nvGrpSpPr>
        <p:cNvPr id="1" name=""/>
        <p:cNvGrpSpPr/>
        <p:nvPr/>
      </p:nvGrpSpPr>
      <p:grpSpPr>
        <a:xfrm>
          <a:off x="0" y="0"/>
          <a:ext cx="0" cy="0"/>
          <a:chOff x="0" y="0"/>
          <a:chExt cx="0" cy="0"/>
        </a:xfrm>
      </p:grpSpPr>
      <p:sp>
        <p:nvSpPr>
          <p:cNvPr id="774" name="Title Text"/>
          <p:cNvSpPr txBox="1">
            <a:spLocks noGrp="1"/>
          </p:cNvSpPr>
          <p:nvPr>
            <p:ph type="title"/>
          </p:nvPr>
        </p:nvSpPr>
        <p:spPr>
          <a:xfrm>
            <a:off x="5830223" y="5518707"/>
            <a:ext cx="12723554" cy="1320801"/>
          </a:xfrm>
          <a:prstGeom prst="rect">
            <a:avLst/>
          </a:prstGeom>
        </p:spPr>
        <p:txBody>
          <a:bodyPr/>
          <a:lstStyle>
            <a:lvl1pPr algn="ctr">
              <a:defRPr b="0">
                <a:solidFill>
                  <a:srgbClr val="C2E088"/>
                </a:solidFill>
              </a:defRPr>
            </a:lvl1pPr>
          </a:lstStyle>
          <a:p>
            <a:r>
              <a:t>Title Text</a:t>
            </a:r>
          </a:p>
        </p:txBody>
      </p:sp>
      <p:pic>
        <p:nvPicPr>
          <p:cNvPr id="5" name="Picture 4">
            <a:extLst>
              <a:ext uri="{FF2B5EF4-FFF2-40B4-BE49-F238E27FC236}">
                <a16:creationId xmlns:a16="http://schemas.microsoft.com/office/drawing/2014/main" id="{2DC6B131-9287-B848-A249-375F3961B4A3}"/>
              </a:ext>
            </a:extLst>
          </p:cNvPr>
          <p:cNvPicPr>
            <a:picLocks noChangeAspect="1"/>
          </p:cNvPicPr>
          <p:nvPr userDrawn="1"/>
        </p:nvPicPr>
        <p:blipFill>
          <a:blip r:embed="rId2"/>
          <a:stretch>
            <a:fillRect/>
          </a:stretch>
        </p:blipFill>
        <p:spPr>
          <a:xfrm>
            <a:off x="22750706" y="808483"/>
            <a:ext cx="914401" cy="471638"/>
          </a:xfrm>
          <a:prstGeom prst="rect">
            <a:avLst/>
          </a:prstGeom>
        </p:spPr>
      </p:pic>
      <p:sp>
        <p:nvSpPr>
          <p:cNvPr id="4" name="Copyright © 2019 Sinch. All rights reserved. NDA Confidential.">
            <a:extLst>
              <a:ext uri="{FF2B5EF4-FFF2-40B4-BE49-F238E27FC236}">
                <a16:creationId xmlns:a16="http://schemas.microsoft.com/office/drawing/2014/main" id="{7FC45A7C-37FD-7349-B7FB-167D33B8CCBD}"/>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hort Sentence Red">
    <p:bg>
      <p:bgPr>
        <a:solidFill>
          <a:srgbClr val="DF3C52"/>
        </a:solidFill>
        <a:effectLst/>
      </p:bgPr>
    </p:bg>
    <p:spTree>
      <p:nvGrpSpPr>
        <p:cNvPr id="1" name=""/>
        <p:cNvGrpSpPr/>
        <p:nvPr/>
      </p:nvGrpSpPr>
      <p:grpSpPr>
        <a:xfrm>
          <a:off x="0" y="0"/>
          <a:ext cx="0" cy="0"/>
          <a:chOff x="0" y="0"/>
          <a:chExt cx="0" cy="0"/>
        </a:xfrm>
      </p:grpSpPr>
      <p:sp>
        <p:nvSpPr>
          <p:cNvPr id="783" name="Title Text"/>
          <p:cNvSpPr txBox="1">
            <a:spLocks noGrp="1"/>
          </p:cNvSpPr>
          <p:nvPr>
            <p:ph type="title"/>
          </p:nvPr>
        </p:nvSpPr>
        <p:spPr>
          <a:xfrm>
            <a:off x="5830223" y="5518707"/>
            <a:ext cx="12723554" cy="1320801"/>
          </a:xfrm>
          <a:prstGeom prst="rect">
            <a:avLst/>
          </a:prstGeom>
        </p:spPr>
        <p:txBody>
          <a:bodyPr/>
          <a:lstStyle>
            <a:lvl1pPr algn="ctr">
              <a:defRPr b="0">
                <a:solidFill>
                  <a:srgbClr val="F4C3CC"/>
                </a:solidFill>
              </a:defRPr>
            </a:lvl1pPr>
          </a:lstStyle>
          <a:p>
            <a:r>
              <a:t>Title Text</a:t>
            </a:r>
          </a:p>
        </p:txBody>
      </p:sp>
      <p:pic>
        <p:nvPicPr>
          <p:cNvPr id="5" name="Picture 4">
            <a:extLst>
              <a:ext uri="{FF2B5EF4-FFF2-40B4-BE49-F238E27FC236}">
                <a16:creationId xmlns:a16="http://schemas.microsoft.com/office/drawing/2014/main" id="{650AFD17-5E10-2041-A6D1-9F20F4C9648E}"/>
              </a:ext>
            </a:extLst>
          </p:cNvPr>
          <p:cNvPicPr>
            <a:picLocks noChangeAspect="1"/>
          </p:cNvPicPr>
          <p:nvPr userDrawn="1"/>
        </p:nvPicPr>
        <p:blipFill>
          <a:blip r:embed="rId2"/>
          <a:stretch>
            <a:fillRect/>
          </a:stretch>
        </p:blipFill>
        <p:spPr>
          <a:xfrm>
            <a:off x="22750706" y="808483"/>
            <a:ext cx="914401" cy="471638"/>
          </a:xfrm>
          <a:prstGeom prst="rect">
            <a:avLst/>
          </a:prstGeom>
        </p:spPr>
      </p:pic>
      <p:sp>
        <p:nvSpPr>
          <p:cNvPr id="4" name="Copyright © 2019 Sinch. All rights reserved. NDA Confidential.">
            <a:extLst>
              <a:ext uri="{FF2B5EF4-FFF2-40B4-BE49-F238E27FC236}">
                <a16:creationId xmlns:a16="http://schemas.microsoft.com/office/drawing/2014/main" id="{79B8F206-B96B-CE42-AB34-774C89B15D6B}"/>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Image with Short Sentence">
    <p:bg>
      <p:bgPr>
        <a:solidFill>
          <a:srgbClr val="000000"/>
        </a:solidFill>
        <a:effectLst/>
      </p:bgPr>
    </p:bg>
    <p:spTree>
      <p:nvGrpSpPr>
        <p:cNvPr id="1" name=""/>
        <p:cNvGrpSpPr/>
        <p:nvPr/>
      </p:nvGrpSpPr>
      <p:grpSpPr>
        <a:xfrm>
          <a:off x="0" y="0"/>
          <a:ext cx="0" cy="0"/>
          <a:chOff x="0" y="0"/>
          <a:chExt cx="0" cy="0"/>
        </a:xfrm>
      </p:grpSpPr>
      <p:sp>
        <p:nvSpPr>
          <p:cNvPr id="792" name="offset_comp_745265.jpg"/>
          <p:cNvSpPr>
            <a:spLocks noGrp="1"/>
          </p:cNvSpPr>
          <p:nvPr>
            <p:ph type="pic" idx="13"/>
          </p:nvPr>
        </p:nvSpPr>
        <p:spPr>
          <a:xfrm flipH="1">
            <a:off x="-1" y="0"/>
            <a:ext cx="24384001" cy="16273671"/>
          </a:xfrm>
          <a:prstGeom prst="rect">
            <a:avLst/>
          </a:prstGeom>
        </p:spPr>
        <p:txBody>
          <a:bodyPr lIns="91439" tIns="45719" rIns="91439" bIns="45719"/>
          <a:lstStyle/>
          <a:p>
            <a:endParaRPr/>
          </a:p>
        </p:txBody>
      </p:sp>
      <p:sp>
        <p:nvSpPr>
          <p:cNvPr id="793" name="Rectangle"/>
          <p:cNvSpPr>
            <a:spLocks noGrp="1"/>
          </p:cNvSpPr>
          <p:nvPr>
            <p:ph type="body" idx="14"/>
          </p:nvPr>
        </p:nvSpPr>
        <p:spPr>
          <a:xfrm>
            <a:off x="-7865" y="-12118"/>
            <a:ext cx="24399730" cy="13740235"/>
          </a:xfrm>
          <a:prstGeom prst="rect">
            <a:avLst/>
          </a:prstGeom>
          <a:solidFill>
            <a:srgbClr val="000000">
              <a:alpha val="30000"/>
            </a:srgbClr>
          </a:solidFill>
        </p:spPr>
        <p:txBody>
          <a:bodyPr anchor="ctr"/>
          <a:lstStyle/>
          <a:p>
            <a:pPr algn="ctr" defTabSz="825500">
              <a:lnSpc>
                <a:spcPct val="100000"/>
              </a:lnSpc>
              <a:defRPr sz="3200">
                <a:solidFill>
                  <a:srgbClr val="FFFFFF"/>
                </a:solidFill>
                <a:latin typeface="Helvetica Light"/>
                <a:ea typeface="Helvetica Light"/>
                <a:cs typeface="Helvetica Light"/>
                <a:sym typeface="Helvetica Light"/>
              </a:defRPr>
            </a:pPr>
            <a:endParaRPr/>
          </a:p>
        </p:txBody>
      </p:sp>
      <p:sp>
        <p:nvSpPr>
          <p:cNvPr id="794" name="Title Text"/>
          <p:cNvSpPr txBox="1">
            <a:spLocks noGrp="1"/>
          </p:cNvSpPr>
          <p:nvPr>
            <p:ph type="title"/>
          </p:nvPr>
        </p:nvSpPr>
        <p:spPr>
          <a:xfrm>
            <a:off x="5830223" y="5518707"/>
            <a:ext cx="12723554" cy="1320801"/>
          </a:xfrm>
          <a:prstGeom prst="rect">
            <a:avLst/>
          </a:prstGeom>
        </p:spPr>
        <p:txBody>
          <a:bodyPr/>
          <a:lstStyle>
            <a:lvl1pPr algn="ctr">
              <a:defRPr b="0">
                <a:solidFill>
                  <a:srgbClr val="FFFFFF"/>
                </a:solidFill>
              </a:defRPr>
            </a:lvl1pPr>
          </a:lstStyle>
          <a:p>
            <a:r>
              <a:t>Title Text</a:t>
            </a:r>
          </a:p>
        </p:txBody>
      </p:sp>
      <p:pic>
        <p:nvPicPr>
          <p:cNvPr id="7" name="Picture 6">
            <a:extLst>
              <a:ext uri="{FF2B5EF4-FFF2-40B4-BE49-F238E27FC236}">
                <a16:creationId xmlns:a16="http://schemas.microsoft.com/office/drawing/2014/main" id="{51DF1B87-BBD6-7442-88FC-80F22047E275}"/>
              </a:ext>
            </a:extLst>
          </p:cNvPr>
          <p:cNvPicPr>
            <a:picLocks noChangeAspect="1"/>
          </p:cNvPicPr>
          <p:nvPr userDrawn="1"/>
        </p:nvPicPr>
        <p:blipFill>
          <a:blip r:embed="rId2"/>
          <a:stretch>
            <a:fillRect/>
          </a:stretch>
        </p:blipFill>
        <p:spPr>
          <a:xfrm>
            <a:off x="22750706" y="808483"/>
            <a:ext cx="914401" cy="471638"/>
          </a:xfrm>
          <a:prstGeom prst="rect">
            <a:avLst/>
          </a:prstGeom>
        </p:spPr>
      </p:pic>
      <p:sp>
        <p:nvSpPr>
          <p:cNvPr id="6" name="Copyright © 2019 Sinch. All rights reserved. NDA Confidential.">
            <a:extLst>
              <a:ext uri="{FF2B5EF4-FFF2-40B4-BE49-F238E27FC236}">
                <a16:creationId xmlns:a16="http://schemas.microsoft.com/office/drawing/2014/main" id="{FE9CE494-9CC9-4941-A9BF-2890C2F00E1B}"/>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ext 4 Column ">
    <p:bg>
      <p:bgPr>
        <a:solidFill>
          <a:srgbClr val="FFFFFF"/>
        </a:solidFill>
        <a:effectLst/>
      </p:bgPr>
    </p:bg>
    <p:spTree>
      <p:nvGrpSpPr>
        <p:cNvPr id="1" name=""/>
        <p:cNvGrpSpPr/>
        <p:nvPr/>
      </p:nvGrpSpPr>
      <p:grpSpPr>
        <a:xfrm>
          <a:off x="0" y="0"/>
          <a:ext cx="0" cy="0"/>
          <a:chOff x="0" y="0"/>
          <a:chExt cx="0" cy="0"/>
        </a:xfrm>
      </p:grpSpPr>
      <p:sp>
        <p:nvSpPr>
          <p:cNvPr id="120"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124" name="Double-Click to edit subtitle"/>
          <p:cNvSpPr txBox="1">
            <a:spLocks noGrp="1"/>
          </p:cNvSpPr>
          <p:nvPr>
            <p:ph type="body" sz="quarter" idx="13"/>
          </p:nvPr>
        </p:nvSpPr>
        <p:spPr>
          <a:xfrm>
            <a:off x="2402728" y="2780246"/>
            <a:ext cx="7269962" cy="711201"/>
          </a:xfrm>
          <a:prstGeom prst="rect">
            <a:avLst/>
          </a:prstGeom>
        </p:spPr>
        <p:txBody>
          <a:bodyPr>
            <a:spAutoFit/>
          </a:bodyPr>
          <a:lstStyle/>
          <a:p>
            <a:pPr lvl="1"/>
            <a:r>
              <a:t>Double-Click to edit subtitle</a:t>
            </a:r>
          </a:p>
        </p:txBody>
      </p:sp>
      <p:sp>
        <p:nvSpPr>
          <p:cNvPr id="125" name="Title Text"/>
          <p:cNvSpPr txBox="1">
            <a:spLocks noGrp="1"/>
          </p:cNvSpPr>
          <p:nvPr>
            <p:ph type="title"/>
          </p:nvPr>
        </p:nvSpPr>
        <p:spPr>
          <a:xfrm>
            <a:off x="2387600" y="1431495"/>
            <a:ext cx="11269762" cy="1383056"/>
          </a:xfrm>
          <a:prstGeom prst="rect">
            <a:avLst/>
          </a:prstGeom>
        </p:spPr>
        <p:txBody>
          <a:bodyPr/>
          <a:lstStyle/>
          <a:p>
            <a:r>
              <a:t>Title Text</a:t>
            </a:r>
          </a:p>
        </p:txBody>
      </p:sp>
      <p:sp>
        <p:nvSpPr>
          <p:cNvPr id="126" name="Body Level One…"/>
          <p:cNvSpPr txBox="1">
            <a:spLocks noGrp="1"/>
          </p:cNvSpPr>
          <p:nvPr>
            <p:ph type="body" sz="quarter" idx="1"/>
          </p:nvPr>
        </p:nvSpPr>
        <p:spPr>
          <a:xfrm>
            <a:off x="2489199" y="4678660"/>
            <a:ext cx="4379285" cy="6982731"/>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pic>
        <p:nvPicPr>
          <p:cNvPr id="13" name="Picture 12">
            <a:extLst>
              <a:ext uri="{FF2B5EF4-FFF2-40B4-BE49-F238E27FC236}">
                <a16:creationId xmlns:a16="http://schemas.microsoft.com/office/drawing/2014/main" id="{8C3390E4-ADFC-174C-BC66-073C9B2C83A7}"/>
              </a:ext>
            </a:extLst>
          </p:cNvPr>
          <p:cNvPicPr>
            <a:picLocks noChangeAspect="1"/>
          </p:cNvPicPr>
          <p:nvPr userDrawn="1"/>
        </p:nvPicPr>
        <p:blipFill>
          <a:blip r:embed="rId2"/>
          <a:stretch>
            <a:fillRect/>
          </a:stretch>
        </p:blipFill>
        <p:spPr>
          <a:xfrm>
            <a:off x="22750708" y="810221"/>
            <a:ext cx="914400" cy="469900"/>
          </a:xfrm>
          <a:prstGeom prst="rect">
            <a:avLst/>
          </a:prstGeom>
        </p:spPr>
      </p:pic>
      <p:pic>
        <p:nvPicPr>
          <p:cNvPr id="14" name="Picture 13">
            <a:extLst>
              <a:ext uri="{FF2B5EF4-FFF2-40B4-BE49-F238E27FC236}">
                <a16:creationId xmlns:a16="http://schemas.microsoft.com/office/drawing/2014/main" id="{192FBCF0-CE50-0642-B93D-35AFE3548A89}"/>
              </a:ext>
            </a:extLst>
          </p:cNvPr>
          <p:cNvPicPr>
            <a:picLocks noChangeAspect="1"/>
          </p:cNvPicPr>
          <p:nvPr userDrawn="1"/>
        </p:nvPicPr>
        <p:blipFill>
          <a:blip r:embed="rId3"/>
          <a:stretch>
            <a:fillRect/>
          </a:stretch>
        </p:blipFill>
        <p:spPr>
          <a:xfrm>
            <a:off x="988499" y="12827112"/>
            <a:ext cx="914400" cy="292100"/>
          </a:xfrm>
          <a:prstGeom prst="rect">
            <a:avLst/>
          </a:prstGeom>
        </p:spPr>
      </p:pic>
      <p:sp>
        <p:nvSpPr>
          <p:cNvPr id="15" name="Body Level One…">
            <a:extLst>
              <a:ext uri="{FF2B5EF4-FFF2-40B4-BE49-F238E27FC236}">
                <a16:creationId xmlns:a16="http://schemas.microsoft.com/office/drawing/2014/main" id="{CC51DA99-8B73-5C4D-BF88-58C4A9F3DF5C}"/>
              </a:ext>
            </a:extLst>
          </p:cNvPr>
          <p:cNvSpPr txBox="1">
            <a:spLocks noGrp="1"/>
          </p:cNvSpPr>
          <p:nvPr>
            <p:ph type="body" sz="quarter" idx="15"/>
          </p:nvPr>
        </p:nvSpPr>
        <p:spPr>
          <a:xfrm>
            <a:off x="7418038" y="4678660"/>
            <a:ext cx="4379285" cy="6982731"/>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6" name="Body Level One…">
            <a:extLst>
              <a:ext uri="{FF2B5EF4-FFF2-40B4-BE49-F238E27FC236}">
                <a16:creationId xmlns:a16="http://schemas.microsoft.com/office/drawing/2014/main" id="{99525148-A95D-544B-8F6E-F190A36616F0}"/>
              </a:ext>
            </a:extLst>
          </p:cNvPr>
          <p:cNvSpPr txBox="1">
            <a:spLocks noGrp="1"/>
          </p:cNvSpPr>
          <p:nvPr>
            <p:ph type="body" sz="quarter" idx="16"/>
          </p:nvPr>
        </p:nvSpPr>
        <p:spPr>
          <a:xfrm>
            <a:off x="12279970" y="4678659"/>
            <a:ext cx="4379285" cy="6982731"/>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7" name="Body Level One…">
            <a:extLst>
              <a:ext uri="{FF2B5EF4-FFF2-40B4-BE49-F238E27FC236}">
                <a16:creationId xmlns:a16="http://schemas.microsoft.com/office/drawing/2014/main" id="{D1E4E9BC-E5B5-3241-A3CA-1245E3A62AB5}"/>
              </a:ext>
            </a:extLst>
          </p:cNvPr>
          <p:cNvSpPr txBox="1">
            <a:spLocks noGrp="1"/>
          </p:cNvSpPr>
          <p:nvPr>
            <p:ph type="body" sz="quarter" idx="17"/>
          </p:nvPr>
        </p:nvSpPr>
        <p:spPr>
          <a:xfrm>
            <a:off x="17141902" y="4678658"/>
            <a:ext cx="4379285" cy="6982731"/>
          </a:xfrm>
          <a:prstGeom prst="rect">
            <a:avLst/>
          </a:prstGeom>
        </p:spPr>
        <p:txBody>
          <a:bodyPr/>
          <a:lstStyle>
            <a:lvl1pPr marL="0" indent="0">
              <a:lnSpc>
                <a:spcPct val="150000"/>
              </a:lnSpc>
              <a:buClr>
                <a:srgbClr val="FFC556"/>
              </a:buClr>
              <a:buFont typeface="Arial" panose="020B0604020202020204" pitchFamily="34" charset="0"/>
              <a:buNone/>
              <a:defRPr sz="2800"/>
            </a:lvl1pPr>
            <a:lvl2pPr marL="360000" indent="0">
              <a:lnSpc>
                <a:spcPct val="150000"/>
              </a:lnSpc>
              <a:buClr>
                <a:srgbClr val="FFC556"/>
              </a:buClr>
              <a:buFont typeface="Arial" panose="020B0604020202020204" pitchFamily="34" charset="0"/>
              <a:buNone/>
              <a:defRPr sz="2800"/>
            </a:lvl2pPr>
            <a:lvl3pPr marL="720000" indent="0">
              <a:lnSpc>
                <a:spcPct val="150000"/>
              </a:lnSpc>
              <a:buClr>
                <a:srgbClr val="FFC556"/>
              </a:buClr>
              <a:buFont typeface="Arial" panose="020B0604020202020204" pitchFamily="34" charset="0"/>
              <a:buNone/>
              <a:defRPr sz="2800"/>
            </a:lvl3pPr>
            <a:lvl4pPr marL="1080000" indent="0">
              <a:lnSpc>
                <a:spcPct val="150000"/>
              </a:lnSpc>
              <a:buClr>
                <a:srgbClr val="FFC556"/>
              </a:buClr>
              <a:buFont typeface="Arial" panose="020B0604020202020204" pitchFamily="34" charset="0"/>
              <a:buNone/>
              <a:defRPr sz="2800"/>
            </a:lvl4pPr>
            <a:lvl5pPr marL="1440000" indent="0">
              <a:lnSpc>
                <a:spcPct val="150000"/>
              </a:lnSpc>
              <a:buClr>
                <a:srgbClr val="FFC556"/>
              </a:buClr>
              <a:buFont typeface="Arial" panose="020B0604020202020204" pitchFamily="34" charset="0"/>
              <a:buNone/>
              <a:defRPr sz="2800"/>
            </a:lvl5pPr>
          </a:lstStyle>
          <a:p>
            <a:r>
              <a:t>Body Level One</a:t>
            </a:r>
          </a:p>
          <a:p>
            <a:pPr lvl="1"/>
            <a:r>
              <a:t>Body Level Two</a:t>
            </a:r>
          </a:p>
          <a:p>
            <a:pPr lvl="2"/>
            <a:r>
              <a:t>Body Level Three</a:t>
            </a:r>
          </a:p>
          <a:p>
            <a:pPr lvl="3"/>
            <a:r>
              <a:t>Body Level Four</a:t>
            </a:r>
          </a:p>
          <a:p>
            <a:pPr lvl="4"/>
            <a:r>
              <a:t>Body Level Five</a:t>
            </a:r>
          </a:p>
        </p:txBody>
      </p:sp>
      <p:sp>
        <p:nvSpPr>
          <p:cNvPr id="18" name="Rectangle">
            <a:extLst>
              <a:ext uri="{FF2B5EF4-FFF2-40B4-BE49-F238E27FC236}">
                <a16:creationId xmlns:a16="http://schemas.microsoft.com/office/drawing/2014/main" id="{818EBCAB-0322-9E43-9D67-6444588F463D}"/>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End Slide ">
    <p:spTree>
      <p:nvGrpSpPr>
        <p:cNvPr id="1" name=""/>
        <p:cNvGrpSpPr/>
        <p:nvPr/>
      </p:nvGrpSpPr>
      <p:grpSpPr>
        <a:xfrm>
          <a:off x="0" y="0"/>
          <a:ext cx="0" cy="0"/>
          <a:chOff x="0" y="0"/>
          <a:chExt cx="0" cy="0"/>
        </a:xfrm>
      </p:grpSpPr>
      <p:pic>
        <p:nvPicPr>
          <p:cNvPr id="804" name="Image" descr="Image"/>
          <p:cNvPicPr>
            <a:picLocks noChangeAspect="1"/>
          </p:cNvPicPr>
          <p:nvPr/>
        </p:nvPicPr>
        <p:blipFill>
          <a:blip r:embed="rId2"/>
          <a:stretch>
            <a:fillRect/>
          </a:stretch>
        </p:blipFill>
        <p:spPr>
          <a:xfrm>
            <a:off x="21501893" y="12382066"/>
            <a:ext cx="2243306" cy="711201"/>
          </a:xfrm>
          <a:prstGeom prst="rect">
            <a:avLst/>
          </a:prstGeom>
          <a:ln w="12700">
            <a:miter lim="400000"/>
          </a:ln>
        </p:spPr>
      </p:pic>
      <p:sp>
        <p:nvSpPr>
          <p:cNvPr id="805" name="Thank you"/>
          <p:cNvSpPr txBox="1"/>
          <p:nvPr/>
        </p:nvSpPr>
        <p:spPr>
          <a:xfrm>
            <a:off x="3571128" y="5525057"/>
            <a:ext cx="9091651" cy="11466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gn="l" defTabSz="457200">
              <a:lnSpc>
                <a:spcPts val="8500"/>
              </a:lnSpc>
              <a:defRPr sz="6400">
                <a:solidFill>
                  <a:srgbClr val="5C078B"/>
                </a:solidFill>
                <a:latin typeface="Helvetica"/>
                <a:ea typeface="Helvetica"/>
                <a:cs typeface="Helvetica"/>
                <a:sym typeface="Helvetica"/>
              </a:defRPr>
            </a:lvl1pPr>
          </a:lstStyle>
          <a:p>
            <a:r>
              <a:rPr>
                <a:solidFill>
                  <a:srgbClr val="414B53"/>
                </a:solidFill>
              </a:rPr>
              <a:t>Thank you</a:t>
            </a:r>
          </a:p>
        </p:txBody>
      </p:sp>
      <p:pic>
        <p:nvPicPr>
          <p:cNvPr id="6" name="Picture 5">
            <a:extLst>
              <a:ext uri="{FF2B5EF4-FFF2-40B4-BE49-F238E27FC236}">
                <a16:creationId xmlns:a16="http://schemas.microsoft.com/office/drawing/2014/main" id="{2F63C146-D527-3A4E-AF47-0D4E1191292F}"/>
              </a:ext>
            </a:extLst>
          </p:cNvPr>
          <p:cNvPicPr>
            <a:picLocks noChangeAspect="1"/>
          </p:cNvPicPr>
          <p:nvPr userDrawn="1"/>
        </p:nvPicPr>
        <p:blipFill>
          <a:blip r:embed="rId3"/>
          <a:stretch>
            <a:fillRect/>
          </a:stretch>
        </p:blipFill>
        <p:spPr>
          <a:xfrm>
            <a:off x="1884608" y="5750929"/>
            <a:ext cx="1206500" cy="622300"/>
          </a:xfrm>
          <a:prstGeom prst="rect">
            <a:avLst/>
          </a:prstGeom>
        </p:spPr>
      </p:pic>
      <p:sp>
        <p:nvSpPr>
          <p:cNvPr id="5" name="Copyright © 2019 Sinch. All rights reserved. NDA Confidential.">
            <a:extLst>
              <a:ext uri="{FF2B5EF4-FFF2-40B4-BE49-F238E27FC236}">
                <a16:creationId xmlns:a16="http://schemas.microsoft.com/office/drawing/2014/main" id="{5406B0F0-8F6C-5F41-8105-92A309C65866}"/>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End Slide Purple">
    <p:bg>
      <p:bgPr>
        <a:solidFill>
          <a:srgbClr val="5C078B"/>
        </a:solidFill>
        <a:effectLst/>
      </p:bgPr>
    </p:bg>
    <p:spTree>
      <p:nvGrpSpPr>
        <p:cNvPr id="1" name=""/>
        <p:cNvGrpSpPr/>
        <p:nvPr/>
      </p:nvGrpSpPr>
      <p:grpSpPr>
        <a:xfrm>
          <a:off x="0" y="0"/>
          <a:ext cx="0" cy="0"/>
          <a:chOff x="0" y="0"/>
          <a:chExt cx="0" cy="0"/>
        </a:xfrm>
      </p:grpSpPr>
      <p:sp>
        <p:nvSpPr>
          <p:cNvPr id="814" name="Thank you"/>
          <p:cNvSpPr txBox="1"/>
          <p:nvPr/>
        </p:nvSpPr>
        <p:spPr>
          <a:xfrm>
            <a:off x="3571128" y="5525057"/>
            <a:ext cx="9091651" cy="10795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gn="l" defTabSz="457200">
              <a:lnSpc>
                <a:spcPts val="8500"/>
              </a:lnSpc>
              <a:defRPr sz="6400">
                <a:solidFill>
                  <a:srgbClr val="F4C3CC"/>
                </a:solidFill>
                <a:latin typeface="Helvetica"/>
                <a:ea typeface="Helvetica"/>
                <a:cs typeface="Helvetica"/>
                <a:sym typeface="Helvetica"/>
              </a:defRPr>
            </a:lvl1pPr>
          </a:lstStyle>
          <a:p>
            <a:r>
              <a:t>Thank you</a:t>
            </a:r>
          </a:p>
        </p:txBody>
      </p:sp>
      <p:pic>
        <p:nvPicPr>
          <p:cNvPr id="815"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pic>
        <p:nvPicPr>
          <p:cNvPr id="6" name="Picture 5">
            <a:extLst>
              <a:ext uri="{FF2B5EF4-FFF2-40B4-BE49-F238E27FC236}">
                <a16:creationId xmlns:a16="http://schemas.microsoft.com/office/drawing/2014/main" id="{B4556B39-A64A-FE47-81BD-838F8C170C0C}"/>
              </a:ext>
            </a:extLst>
          </p:cNvPr>
          <p:cNvPicPr>
            <a:picLocks noChangeAspect="1"/>
          </p:cNvPicPr>
          <p:nvPr userDrawn="1"/>
        </p:nvPicPr>
        <p:blipFill>
          <a:blip r:embed="rId3"/>
          <a:stretch>
            <a:fillRect/>
          </a:stretch>
        </p:blipFill>
        <p:spPr>
          <a:xfrm>
            <a:off x="1884608" y="5756386"/>
            <a:ext cx="1206500" cy="622300"/>
          </a:xfrm>
          <a:prstGeom prst="rect">
            <a:avLst/>
          </a:prstGeom>
        </p:spPr>
      </p:pic>
      <p:sp>
        <p:nvSpPr>
          <p:cNvPr id="5" name="Copyright © 2019 Sinch. All rights reserved. NDA Confidential.">
            <a:extLst>
              <a:ext uri="{FF2B5EF4-FFF2-40B4-BE49-F238E27FC236}">
                <a16:creationId xmlns:a16="http://schemas.microsoft.com/office/drawing/2014/main" id="{FEC6BDFE-1513-B844-B0E0-5EE1576D7306}"/>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End Slide Grey ">
    <p:bg>
      <p:bgPr>
        <a:solidFill>
          <a:srgbClr val="333E47"/>
        </a:solidFill>
        <a:effectLst/>
      </p:bgPr>
    </p:bg>
    <p:spTree>
      <p:nvGrpSpPr>
        <p:cNvPr id="1" name=""/>
        <p:cNvGrpSpPr/>
        <p:nvPr/>
      </p:nvGrpSpPr>
      <p:grpSpPr>
        <a:xfrm>
          <a:off x="0" y="0"/>
          <a:ext cx="0" cy="0"/>
          <a:chOff x="0" y="0"/>
          <a:chExt cx="0" cy="0"/>
        </a:xfrm>
      </p:grpSpPr>
      <p:sp>
        <p:nvSpPr>
          <p:cNvPr id="824" name="Thank you"/>
          <p:cNvSpPr txBox="1"/>
          <p:nvPr/>
        </p:nvSpPr>
        <p:spPr>
          <a:xfrm>
            <a:off x="3571128" y="5525057"/>
            <a:ext cx="9091651" cy="10795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gn="l" defTabSz="457200">
              <a:lnSpc>
                <a:spcPts val="8500"/>
              </a:lnSpc>
              <a:defRPr sz="6400">
                <a:solidFill>
                  <a:srgbClr val="C2E088"/>
                </a:solidFill>
                <a:latin typeface="Helvetica"/>
                <a:ea typeface="Helvetica"/>
                <a:cs typeface="Helvetica"/>
                <a:sym typeface="Helvetica"/>
              </a:defRPr>
            </a:lvl1pPr>
          </a:lstStyle>
          <a:p>
            <a:r>
              <a:t>Thank you</a:t>
            </a:r>
          </a:p>
        </p:txBody>
      </p:sp>
      <p:pic>
        <p:nvPicPr>
          <p:cNvPr id="825"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pic>
        <p:nvPicPr>
          <p:cNvPr id="6" name="Picture 5">
            <a:extLst>
              <a:ext uri="{FF2B5EF4-FFF2-40B4-BE49-F238E27FC236}">
                <a16:creationId xmlns:a16="http://schemas.microsoft.com/office/drawing/2014/main" id="{457A5EF1-69DE-E54D-90D3-73C978921B8B}"/>
              </a:ext>
            </a:extLst>
          </p:cNvPr>
          <p:cNvPicPr>
            <a:picLocks noChangeAspect="1"/>
          </p:cNvPicPr>
          <p:nvPr userDrawn="1"/>
        </p:nvPicPr>
        <p:blipFill>
          <a:blip r:embed="rId3"/>
          <a:stretch>
            <a:fillRect/>
          </a:stretch>
        </p:blipFill>
        <p:spPr>
          <a:xfrm>
            <a:off x="1884608" y="5756386"/>
            <a:ext cx="1206500" cy="622300"/>
          </a:xfrm>
          <a:prstGeom prst="rect">
            <a:avLst/>
          </a:prstGeom>
        </p:spPr>
      </p:pic>
      <p:sp>
        <p:nvSpPr>
          <p:cNvPr id="5" name="Copyright © 2019 Sinch. All rights reserved. NDA Confidential.">
            <a:extLst>
              <a:ext uri="{FF2B5EF4-FFF2-40B4-BE49-F238E27FC236}">
                <a16:creationId xmlns:a16="http://schemas.microsoft.com/office/drawing/2014/main" id="{1CCF6710-EA4B-8149-9B46-22BFCCEEBFB1}"/>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End Slide Red ">
    <p:bg>
      <p:bgPr>
        <a:solidFill>
          <a:srgbClr val="DF3D52"/>
        </a:solidFill>
        <a:effectLst/>
      </p:bgPr>
    </p:bg>
    <p:spTree>
      <p:nvGrpSpPr>
        <p:cNvPr id="1" name=""/>
        <p:cNvGrpSpPr/>
        <p:nvPr/>
      </p:nvGrpSpPr>
      <p:grpSpPr>
        <a:xfrm>
          <a:off x="0" y="0"/>
          <a:ext cx="0" cy="0"/>
          <a:chOff x="0" y="0"/>
          <a:chExt cx="0" cy="0"/>
        </a:xfrm>
      </p:grpSpPr>
      <p:sp>
        <p:nvSpPr>
          <p:cNvPr id="834" name="Thank you"/>
          <p:cNvSpPr txBox="1"/>
          <p:nvPr/>
        </p:nvSpPr>
        <p:spPr>
          <a:xfrm>
            <a:off x="3571128" y="5525057"/>
            <a:ext cx="9091651" cy="10795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gn="l" defTabSz="457200">
              <a:lnSpc>
                <a:spcPts val="8500"/>
              </a:lnSpc>
              <a:defRPr sz="6400">
                <a:solidFill>
                  <a:srgbClr val="F4C3CC"/>
                </a:solidFill>
                <a:latin typeface="Helvetica"/>
                <a:ea typeface="Helvetica"/>
                <a:cs typeface="Helvetica"/>
                <a:sym typeface="Helvetica"/>
              </a:defRPr>
            </a:lvl1pPr>
          </a:lstStyle>
          <a:p>
            <a:r>
              <a:t>Thank you</a:t>
            </a:r>
          </a:p>
        </p:txBody>
      </p:sp>
      <p:pic>
        <p:nvPicPr>
          <p:cNvPr id="835"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pic>
        <p:nvPicPr>
          <p:cNvPr id="6" name="Picture 5">
            <a:extLst>
              <a:ext uri="{FF2B5EF4-FFF2-40B4-BE49-F238E27FC236}">
                <a16:creationId xmlns:a16="http://schemas.microsoft.com/office/drawing/2014/main" id="{BF1C8320-BCC4-AF46-817E-586B0904E131}"/>
              </a:ext>
            </a:extLst>
          </p:cNvPr>
          <p:cNvPicPr>
            <a:picLocks noChangeAspect="1"/>
          </p:cNvPicPr>
          <p:nvPr userDrawn="1"/>
        </p:nvPicPr>
        <p:blipFill>
          <a:blip r:embed="rId3"/>
          <a:stretch>
            <a:fillRect/>
          </a:stretch>
        </p:blipFill>
        <p:spPr>
          <a:xfrm>
            <a:off x="1884608" y="5756386"/>
            <a:ext cx="1206500" cy="622300"/>
          </a:xfrm>
          <a:prstGeom prst="rect">
            <a:avLst/>
          </a:prstGeom>
        </p:spPr>
      </p:pic>
      <p:sp>
        <p:nvSpPr>
          <p:cNvPr id="5" name="Copyright © 2019 Sinch. All rights reserved. NDA Confidential.">
            <a:extLst>
              <a:ext uri="{FF2B5EF4-FFF2-40B4-BE49-F238E27FC236}">
                <a16:creationId xmlns:a16="http://schemas.microsoft.com/office/drawing/2014/main" id="{9FFE7CCA-D669-E649-A126-5F75D7421A99}"/>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End Slide - Image">
    <p:bg>
      <p:bgPr>
        <a:solidFill>
          <a:srgbClr val="5C078B"/>
        </a:solidFill>
        <a:effectLst/>
      </p:bgPr>
    </p:bg>
    <p:spTree>
      <p:nvGrpSpPr>
        <p:cNvPr id="1" name=""/>
        <p:cNvGrpSpPr/>
        <p:nvPr/>
      </p:nvGrpSpPr>
      <p:grpSpPr>
        <a:xfrm>
          <a:off x="0" y="0"/>
          <a:ext cx="0" cy="0"/>
          <a:chOff x="0" y="0"/>
          <a:chExt cx="0" cy="0"/>
        </a:xfrm>
      </p:grpSpPr>
      <p:pic>
        <p:nvPicPr>
          <p:cNvPr id="843" name="concierge.jpg" descr="concierge.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844" name="Thank you"/>
          <p:cNvSpPr txBox="1"/>
          <p:nvPr/>
        </p:nvSpPr>
        <p:spPr>
          <a:xfrm>
            <a:off x="3571128" y="5525057"/>
            <a:ext cx="9091651" cy="10795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gn="l" defTabSz="457200">
              <a:lnSpc>
                <a:spcPts val="8500"/>
              </a:lnSpc>
              <a:defRPr sz="6400">
                <a:solidFill>
                  <a:srgbClr val="FFFFFF"/>
                </a:solidFill>
                <a:latin typeface="Helvetica"/>
                <a:ea typeface="Helvetica"/>
                <a:cs typeface="Helvetica"/>
                <a:sym typeface="Helvetica"/>
              </a:defRPr>
            </a:lvl1pPr>
          </a:lstStyle>
          <a:p>
            <a:r>
              <a:t>Thank you</a:t>
            </a:r>
          </a:p>
        </p:txBody>
      </p:sp>
      <p:pic>
        <p:nvPicPr>
          <p:cNvPr id="846" name="Image" descr="Image"/>
          <p:cNvPicPr>
            <a:picLocks noChangeAspect="1"/>
          </p:cNvPicPr>
          <p:nvPr/>
        </p:nvPicPr>
        <p:blipFill>
          <a:blip r:embed="rId3"/>
          <a:stretch>
            <a:fillRect/>
          </a:stretch>
        </p:blipFill>
        <p:spPr>
          <a:xfrm>
            <a:off x="21501893" y="12382066"/>
            <a:ext cx="2243307" cy="711201"/>
          </a:xfrm>
          <a:prstGeom prst="rect">
            <a:avLst/>
          </a:prstGeom>
          <a:ln w="12700">
            <a:miter lim="400000"/>
          </a:ln>
        </p:spPr>
      </p:pic>
      <p:pic>
        <p:nvPicPr>
          <p:cNvPr id="7" name="Picture 6">
            <a:extLst>
              <a:ext uri="{FF2B5EF4-FFF2-40B4-BE49-F238E27FC236}">
                <a16:creationId xmlns:a16="http://schemas.microsoft.com/office/drawing/2014/main" id="{7620E597-B4A8-2D42-A8BA-A312804FE3E5}"/>
              </a:ext>
            </a:extLst>
          </p:cNvPr>
          <p:cNvPicPr>
            <a:picLocks noChangeAspect="1"/>
          </p:cNvPicPr>
          <p:nvPr userDrawn="1"/>
        </p:nvPicPr>
        <p:blipFill>
          <a:blip r:embed="rId4"/>
          <a:stretch>
            <a:fillRect/>
          </a:stretch>
        </p:blipFill>
        <p:spPr>
          <a:xfrm>
            <a:off x="1884608" y="5756386"/>
            <a:ext cx="1206500" cy="622300"/>
          </a:xfrm>
          <a:prstGeom prst="rect">
            <a:avLst/>
          </a:prstGeom>
        </p:spPr>
      </p:pic>
      <p:sp>
        <p:nvSpPr>
          <p:cNvPr id="6" name="Copyright © 2019 Sinch. All rights reserved. NDA Confidential.">
            <a:extLst>
              <a:ext uri="{FF2B5EF4-FFF2-40B4-BE49-F238E27FC236}">
                <a16:creationId xmlns:a16="http://schemas.microsoft.com/office/drawing/2014/main" id="{F49ED831-BD49-6E4E-B86F-EF32E0B56094}"/>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End Slide - Image 2">
    <p:bg>
      <p:bgPr>
        <a:solidFill>
          <a:srgbClr val="5C078B"/>
        </a:solidFill>
        <a:effectLst/>
      </p:bgPr>
    </p:bg>
    <p:spTree>
      <p:nvGrpSpPr>
        <p:cNvPr id="1" name=""/>
        <p:cNvGrpSpPr/>
        <p:nvPr/>
      </p:nvGrpSpPr>
      <p:grpSpPr>
        <a:xfrm>
          <a:off x="0" y="0"/>
          <a:ext cx="0" cy="0"/>
          <a:chOff x="0" y="0"/>
          <a:chExt cx="0" cy="0"/>
        </a:xfrm>
      </p:grpSpPr>
      <p:pic>
        <p:nvPicPr>
          <p:cNvPr id="854" name="travellerBubble.jpg" descr="travellerBubble.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855" name="Thank you"/>
          <p:cNvSpPr txBox="1"/>
          <p:nvPr/>
        </p:nvSpPr>
        <p:spPr>
          <a:xfrm>
            <a:off x="3571128" y="5525057"/>
            <a:ext cx="9091651" cy="10795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gn="l" defTabSz="457200">
              <a:lnSpc>
                <a:spcPts val="8500"/>
              </a:lnSpc>
              <a:defRPr sz="6400">
                <a:solidFill>
                  <a:srgbClr val="FFFFFF"/>
                </a:solidFill>
                <a:latin typeface="Helvetica"/>
                <a:ea typeface="Helvetica"/>
                <a:cs typeface="Helvetica"/>
                <a:sym typeface="Helvetica"/>
              </a:defRPr>
            </a:lvl1pPr>
          </a:lstStyle>
          <a:p>
            <a:r>
              <a:t>Thank you</a:t>
            </a:r>
          </a:p>
        </p:txBody>
      </p:sp>
      <p:pic>
        <p:nvPicPr>
          <p:cNvPr id="857" name="Image" descr="Image"/>
          <p:cNvPicPr>
            <a:picLocks noChangeAspect="1"/>
          </p:cNvPicPr>
          <p:nvPr/>
        </p:nvPicPr>
        <p:blipFill>
          <a:blip r:embed="rId3"/>
          <a:stretch>
            <a:fillRect/>
          </a:stretch>
        </p:blipFill>
        <p:spPr>
          <a:xfrm>
            <a:off x="21501893" y="12382066"/>
            <a:ext cx="2243307" cy="711201"/>
          </a:xfrm>
          <a:prstGeom prst="rect">
            <a:avLst/>
          </a:prstGeom>
          <a:ln w="12700">
            <a:miter lim="400000"/>
          </a:ln>
        </p:spPr>
      </p:pic>
      <p:pic>
        <p:nvPicPr>
          <p:cNvPr id="7" name="Picture 6">
            <a:extLst>
              <a:ext uri="{FF2B5EF4-FFF2-40B4-BE49-F238E27FC236}">
                <a16:creationId xmlns:a16="http://schemas.microsoft.com/office/drawing/2014/main" id="{BB1CAC6D-BEFF-C341-88AA-4D20F35854C2}"/>
              </a:ext>
            </a:extLst>
          </p:cNvPr>
          <p:cNvPicPr>
            <a:picLocks noChangeAspect="1"/>
          </p:cNvPicPr>
          <p:nvPr userDrawn="1"/>
        </p:nvPicPr>
        <p:blipFill>
          <a:blip r:embed="rId4"/>
          <a:stretch>
            <a:fillRect/>
          </a:stretch>
        </p:blipFill>
        <p:spPr>
          <a:xfrm>
            <a:off x="1884608" y="5756386"/>
            <a:ext cx="1206500" cy="622300"/>
          </a:xfrm>
          <a:prstGeom prst="rect">
            <a:avLst/>
          </a:prstGeom>
        </p:spPr>
      </p:pic>
      <p:sp>
        <p:nvSpPr>
          <p:cNvPr id="6" name="Copyright © 2019 Sinch. All rights reserved. NDA Confidential.">
            <a:extLst>
              <a:ext uri="{FF2B5EF4-FFF2-40B4-BE49-F238E27FC236}">
                <a16:creationId xmlns:a16="http://schemas.microsoft.com/office/drawing/2014/main" id="{CBB199E6-3A06-ED4E-BBA1-AFE8E533572C}"/>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Icon Library">
    <p:bg>
      <p:bgPr>
        <a:solidFill>
          <a:srgbClr val="FFFFFF"/>
        </a:solidFill>
        <a:effectLst/>
      </p:bgPr>
    </p:bg>
    <p:spTree>
      <p:nvGrpSpPr>
        <p:cNvPr id="1" name=""/>
        <p:cNvGrpSpPr/>
        <p:nvPr/>
      </p:nvGrpSpPr>
      <p:grpSpPr>
        <a:xfrm>
          <a:off x="0" y="0"/>
          <a:ext cx="0" cy="0"/>
          <a:chOff x="0" y="0"/>
          <a:chExt cx="0" cy="0"/>
        </a:xfrm>
      </p:grpSpPr>
      <p:sp>
        <p:nvSpPr>
          <p:cNvPr id="865"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869" name="Icon library"/>
          <p:cNvSpPr txBox="1"/>
          <p:nvPr/>
        </p:nvSpPr>
        <p:spPr>
          <a:xfrm>
            <a:off x="2387600" y="1431495"/>
            <a:ext cx="11269762" cy="13830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algn="l" defTabSz="457200">
              <a:lnSpc>
                <a:spcPts val="8500"/>
              </a:lnSpc>
              <a:defRPr sz="6400">
                <a:solidFill>
                  <a:srgbClr val="5C078B"/>
                </a:solidFill>
                <a:latin typeface="Helvetica"/>
                <a:ea typeface="Helvetica"/>
                <a:cs typeface="Helvetica"/>
                <a:sym typeface="Helvetica"/>
              </a:defRPr>
            </a:lvl1pPr>
          </a:lstStyle>
          <a:p>
            <a:r>
              <a:rPr>
                <a:solidFill>
                  <a:srgbClr val="414B53"/>
                </a:solidFill>
              </a:rPr>
              <a:t>Icon library</a:t>
            </a:r>
          </a:p>
        </p:txBody>
      </p:sp>
      <p:pic>
        <p:nvPicPr>
          <p:cNvPr id="870" name="Image" descr="Image"/>
          <p:cNvPicPr>
            <a:picLocks noChangeAspect="1"/>
          </p:cNvPicPr>
          <p:nvPr/>
        </p:nvPicPr>
        <p:blipFill>
          <a:blip r:embed="rId2"/>
          <a:stretch>
            <a:fillRect/>
          </a:stretch>
        </p:blipFill>
        <p:spPr>
          <a:xfrm>
            <a:off x="2307480" y="3755280"/>
            <a:ext cx="1999904" cy="1999904"/>
          </a:xfrm>
          <a:prstGeom prst="rect">
            <a:avLst/>
          </a:prstGeom>
          <a:ln w="12700">
            <a:miter lim="400000"/>
          </a:ln>
        </p:spPr>
      </p:pic>
      <p:sp>
        <p:nvSpPr>
          <p:cNvPr id="871" name="Voice"/>
          <p:cNvSpPr txBox="1"/>
          <p:nvPr/>
        </p:nvSpPr>
        <p:spPr>
          <a:xfrm>
            <a:off x="2387600" y="6270403"/>
            <a:ext cx="1839665" cy="69259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Voice</a:t>
            </a:r>
          </a:p>
        </p:txBody>
      </p:sp>
      <p:pic>
        <p:nvPicPr>
          <p:cNvPr id="872" name="Image" descr="Image"/>
          <p:cNvPicPr>
            <a:picLocks noChangeAspect="1"/>
          </p:cNvPicPr>
          <p:nvPr/>
        </p:nvPicPr>
        <p:blipFill>
          <a:blip r:embed="rId3"/>
          <a:stretch>
            <a:fillRect/>
          </a:stretch>
        </p:blipFill>
        <p:spPr>
          <a:xfrm>
            <a:off x="5918199" y="3755280"/>
            <a:ext cx="1999904" cy="1999904"/>
          </a:xfrm>
          <a:prstGeom prst="rect">
            <a:avLst/>
          </a:prstGeom>
          <a:ln w="12700">
            <a:miter lim="400000"/>
          </a:ln>
        </p:spPr>
      </p:pic>
      <p:sp>
        <p:nvSpPr>
          <p:cNvPr id="873" name="Video"/>
          <p:cNvSpPr txBox="1"/>
          <p:nvPr/>
        </p:nvSpPr>
        <p:spPr>
          <a:xfrm>
            <a:off x="5998319" y="6270404"/>
            <a:ext cx="1839665"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Video</a:t>
            </a:r>
          </a:p>
        </p:txBody>
      </p:sp>
      <p:pic>
        <p:nvPicPr>
          <p:cNvPr id="874" name="Image" descr="Image"/>
          <p:cNvPicPr>
            <a:picLocks noChangeAspect="1"/>
          </p:cNvPicPr>
          <p:nvPr/>
        </p:nvPicPr>
        <p:blipFill>
          <a:blip r:embed="rId4"/>
          <a:stretch>
            <a:fillRect/>
          </a:stretch>
        </p:blipFill>
        <p:spPr>
          <a:xfrm>
            <a:off x="9528919" y="3755280"/>
            <a:ext cx="1999903" cy="1999904"/>
          </a:xfrm>
          <a:prstGeom prst="rect">
            <a:avLst/>
          </a:prstGeom>
          <a:ln w="12700">
            <a:miter lim="400000"/>
          </a:ln>
        </p:spPr>
      </p:pic>
      <p:sp>
        <p:nvSpPr>
          <p:cNvPr id="875" name="Verification"/>
          <p:cNvSpPr txBox="1"/>
          <p:nvPr/>
        </p:nvSpPr>
        <p:spPr>
          <a:xfrm>
            <a:off x="9609038" y="6270404"/>
            <a:ext cx="1839665"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Verification</a:t>
            </a:r>
          </a:p>
        </p:txBody>
      </p:sp>
      <p:pic>
        <p:nvPicPr>
          <p:cNvPr id="876" name="Image" descr="Image"/>
          <p:cNvPicPr>
            <a:picLocks noChangeAspect="1"/>
          </p:cNvPicPr>
          <p:nvPr/>
        </p:nvPicPr>
        <p:blipFill>
          <a:blip r:embed="rId5"/>
          <a:stretch>
            <a:fillRect/>
          </a:stretch>
        </p:blipFill>
        <p:spPr>
          <a:xfrm>
            <a:off x="13139638" y="3755280"/>
            <a:ext cx="1999904" cy="1999904"/>
          </a:xfrm>
          <a:prstGeom prst="rect">
            <a:avLst/>
          </a:prstGeom>
          <a:ln w="12700">
            <a:miter lim="400000"/>
          </a:ln>
        </p:spPr>
      </p:pic>
      <p:sp>
        <p:nvSpPr>
          <p:cNvPr id="877" name="Value Added Service"/>
          <p:cNvSpPr txBox="1"/>
          <p:nvPr/>
        </p:nvSpPr>
        <p:spPr>
          <a:xfrm>
            <a:off x="13048853" y="6270404"/>
            <a:ext cx="2181474" cy="13830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Value Added Service</a:t>
            </a:r>
          </a:p>
        </p:txBody>
      </p:sp>
      <p:pic>
        <p:nvPicPr>
          <p:cNvPr id="878" name="Image" descr="Image"/>
          <p:cNvPicPr>
            <a:picLocks noChangeAspect="1"/>
          </p:cNvPicPr>
          <p:nvPr/>
        </p:nvPicPr>
        <p:blipFill>
          <a:blip r:embed="rId6"/>
          <a:stretch>
            <a:fillRect/>
          </a:stretch>
        </p:blipFill>
        <p:spPr>
          <a:xfrm>
            <a:off x="16750357" y="3755280"/>
            <a:ext cx="1999904" cy="1999904"/>
          </a:xfrm>
          <a:prstGeom prst="rect">
            <a:avLst/>
          </a:prstGeom>
          <a:ln w="12700">
            <a:miter lim="400000"/>
          </a:ln>
        </p:spPr>
      </p:pic>
      <p:sp>
        <p:nvSpPr>
          <p:cNvPr id="879" name="SMS"/>
          <p:cNvSpPr txBox="1"/>
          <p:nvPr/>
        </p:nvSpPr>
        <p:spPr>
          <a:xfrm>
            <a:off x="16830476" y="6270404"/>
            <a:ext cx="1839666"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SMS</a:t>
            </a:r>
          </a:p>
        </p:txBody>
      </p:sp>
      <p:pic>
        <p:nvPicPr>
          <p:cNvPr id="880" name="Image" descr="Image"/>
          <p:cNvPicPr>
            <a:picLocks noChangeAspect="1"/>
          </p:cNvPicPr>
          <p:nvPr/>
        </p:nvPicPr>
        <p:blipFill>
          <a:blip r:embed="rId7"/>
          <a:stretch>
            <a:fillRect/>
          </a:stretch>
        </p:blipFill>
        <p:spPr>
          <a:xfrm>
            <a:off x="20361076" y="3755280"/>
            <a:ext cx="1999904" cy="1999904"/>
          </a:xfrm>
          <a:prstGeom prst="rect">
            <a:avLst/>
          </a:prstGeom>
          <a:ln w="12700">
            <a:miter lim="400000"/>
          </a:ln>
        </p:spPr>
      </p:pic>
      <p:sp>
        <p:nvSpPr>
          <p:cNvPr id="881" name="Revenue Assurance"/>
          <p:cNvSpPr txBox="1"/>
          <p:nvPr/>
        </p:nvSpPr>
        <p:spPr>
          <a:xfrm>
            <a:off x="20441195" y="6270404"/>
            <a:ext cx="1839666" cy="11832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Revenue Assurance</a:t>
            </a:r>
          </a:p>
        </p:txBody>
      </p:sp>
      <p:pic>
        <p:nvPicPr>
          <p:cNvPr id="882" name="Image" descr="Image"/>
          <p:cNvPicPr>
            <a:picLocks noChangeAspect="1"/>
          </p:cNvPicPr>
          <p:nvPr/>
        </p:nvPicPr>
        <p:blipFill>
          <a:blip r:embed="rId8"/>
          <a:stretch>
            <a:fillRect/>
          </a:stretch>
        </p:blipFill>
        <p:spPr>
          <a:xfrm>
            <a:off x="2307480" y="8433921"/>
            <a:ext cx="1999904" cy="1999904"/>
          </a:xfrm>
          <a:prstGeom prst="rect">
            <a:avLst/>
          </a:prstGeom>
          <a:ln w="12700">
            <a:miter lim="400000"/>
          </a:ln>
        </p:spPr>
      </p:pic>
      <p:sp>
        <p:nvSpPr>
          <p:cNvPr id="883" name="RCS as a service"/>
          <p:cNvSpPr txBox="1"/>
          <p:nvPr/>
        </p:nvSpPr>
        <p:spPr>
          <a:xfrm>
            <a:off x="2387600"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RCS as a service</a:t>
            </a:r>
          </a:p>
        </p:txBody>
      </p:sp>
      <p:pic>
        <p:nvPicPr>
          <p:cNvPr id="884" name="Image" descr="Image"/>
          <p:cNvPicPr>
            <a:picLocks noChangeAspect="1"/>
          </p:cNvPicPr>
          <p:nvPr/>
        </p:nvPicPr>
        <p:blipFill>
          <a:blip r:embed="rId9"/>
          <a:stretch>
            <a:fillRect/>
          </a:stretch>
        </p:blipFill>
        <p:spPr>
          <a:xfrm>
            <a:off x="5918199" y="8433921"/>
            <a:ext cx="1999904" cy="1999904"/>
          </a:xfrm>
          <a:prstGeom prst="rect">
            <a:avLst/>
          </a:prstGeom>
          <a:ln w="12700">
            <a:miter lim="400000"/>
          </a:ln>
        </p:spPr>
      </p:pic>
      <p:sp>
        <p:nvSpPr>
          <p:cNvPr id="885" name="Policy and Charging"/>
          <p:cNvSpPr txBox="1"/>
          <p:nvPr/>
        </p:nvSpPr>
        <p:spPr>
          <a:xfrm>
            <a:off x="5998319"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Policy and Charging</a:t>
            </a:r>
          </a:p>
        </p:txBody>
      </p:sp>
      <p:pic>
        <p:nvPicPr>
          <p:cNvPr id="886" name="Image" descr="Image"/>
          <p:cNvPicPr>
            <a:picLocks noChangeAspect="1"/>
          </p:cNvPicPr>
          <p:nvPr/>
        </p:nvPicPr>
        <p:blipFill>
          <a:blip r:embed="rId10"/>
          <a:stretch>
            <a:fillRect/>
          </a:stretch>
        </p:blipFill>
        <p:spPr>
          <a:xfrm>
            <a:off x="9528919" y="8341816"/>
            <a:ext cx="1999903" cy="1999904"/>
          </a:xfrm>
          <a:prstGeom prst="rect">
            <a:avLst/>
          </a:prstGeom>
          <a:ln w="12700">
            <a:miter lim="400000"/>
          </a:ln>
        </p:spPr>
      </p:pic>
      <p:sp>
        <p:nvSpPr>
          <p:cNvPr id="887" name="Personalised messaging"/>
          <p:cNvSpPr txBox="1"/>
          <p:nvPr/>
        </p:nvSpPr>
        <p:spPr>
          <a:xfrm>
            <a:off x="9438133" y="10977649"/>
            <a:ext cx="218147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Personalised messaging</a:t>
            </a:r>
          </a:p>
        </p:txBody>
      </p:sp>
      <p:pic>
        <p:nvPicPr>
          <p:cNvPr id="888" name="Image" descr="Image"/>
          <p:cNvPicPr>
            <a:picLocks noChangeAspect="1"/>
          </p:cNvPicPr>
          <p:nvPr/>
        </p:nvPicPr>
        <p:blipFill>
          <a:blip r:embed="rId11"/>
          <a:stretch>
            <a:fillRect/>
          </a:stretch>
        </p:blipFill>
        <p:spPr>
          <a:xfrm>
            <a:off x="13139638" y="8341816"/>
            <a:ext cx="1999904" cy="1999904"/>
          </a:xfrm>
          <a:prstGeom prst="rect">
            <a:avLst/>
          </a:prstGeom>
          <a:ln w="12700">
            <a:miter lim="400000"/>
          </a:ln>
        </p:spPr>
      </p:pic>
      <p:sp>
        <p:nvSpPr>
          <p:cNvPr id="889" name="Number Masking"/>
          <p:cNvSpPr txBox="1"/>
          <p:nvPr/>
        </p:nvSpPr>
        <p:spPr>
          <a:xfrm>
            <a:off x="13219757"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Number Masking</a:t>
            </a:r>
          </a:p>
        </p:txBody>
      </p:sp>
      <p:pic>
        <p:nvPicPr>
          <p:cNvPr id="890" name="Image" descr="Image"/>
          <p:cNvPicPr>
            <a:picLocks noChangeAspect="1"/>
          </p:cNvPicPr>
          <p:nvPr/>
        </p:nvPicPr>
        <p:blipFill>
          <a:blip r:embed="rId12"/>
          <a:stretch>
            <a:fillRect/>
          </a:stretch>
        </p:blipFill>
        <p:spPr>
          <a:xfrm>
            <a:off x="16750357" y="8341816"/>
            <a:ext cx="1999904" cy="1999904"/>
          </a:xfrm>
          <a:prstGeom prst="rect">
            <a:avLst/>
          </a:prstGeom>
          <a:ln w="12700">
            <a:miter lim="400000"/>
          </a:ln>
        </p:spPr>
      </p:pic>
      <p:sp>
        <p:nvSpPr>
          <p:cNvPr id="891" name="Number Lookup"/>
          <p:cNvSpPr txBox="1"/>
          <p:nvPr/>
        </p:nvSpPr>
        <p:spPr>
          <a:xfrm>
            <a:off x="16830476" y="10977649"/>
            <a:ext cx="1839666"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Number Lookup</a:t>
            </a:r>
          </a:p>
        </p:txBody>
      </p:sp>
      <p:pic>
        <p:nvPicPr>
          <p:cNvPr id="892" name="Image" descr="Image"/>
          <p:cNvPicPr>
            <a:picLocks noChangeAspect="1"/>
          </p:cNvPicPr>
          <p:nvPr/>
        </p:nvPicPr>
        <p:blipFill>
          <a:blip r:embed="rId13"/>
          <a:stretch>
            <a:fillRect/>
          </a:stretch>
        </p:blipFill>
        <p:spPr>
          <a:xfrm>
            <a:off x="20361076" y="8350530"/>
            <a:ext cx="1999904" cy="1999904"/>
          </a:xfrm>
          <a:prstGeom prst="rect">
            <a:avLst/>
          </a:prstGeom>
          <a:ln w="12700">
            <a:miter lim="400000"/>
          </a:ln>
        </p:spPr>
      </p:pic>
      <p:sp>
        <p:nvSpPr>
          <p:cNvPr id="893" name="MVNO"/>
          <p:cNvSpPr txBox="1"/>
          <p:nvPr/>
        </p:nvSpPr>
        <p:spPr>
          <a:xfrm>
            <a:off x="20441195" y="10977649"/>
            <a:ext cx="1839666"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MVNO</a:t>
            </a:r>
          </a:p>
        </p:txBody>
      </p:sp>
      <p:pic>
        <p:nvPicPr>
          <p:cNvPr id="32" name="Picture 31">
            <a:extLst>
              <a:ext uri="{FF2B5EF4-FFF2-40B4-BE49-F238E27FC236}">
                <a16:creationId xmlns:a16="http://schemas.microsoft.com/office/drawing/2014/main" id="{36498076-F95D-F249-9CBA-1A5A68508E68}"/>
              </a:ext>
            </a:extLst>
          </p:cNvPr>
          <p:cNvPicPr>
            <a:picLocks noChangeAspect="1"/>
          </p:cNvPicPr>
          <p:nvPr userDrawn="1"/>
        </p:nvPicPr>
        <p:blipFill>
          <a:blip r:embed="rId14"/>
          <a:stretch>
            <a:fillRect/>
          </a:stretch>
        </p:blipFill>
        <p:spPr>
          <a:xfrm>
            <a:off x="22750708" y="810221"/>
            <a:ext cx="914400" cy="469900"/>
          </a:xfrm>
          <a:prstGeom prst="rect">
            <a:avLst/>
          </a:prstGeom>
        </p:spPr>
      </p:pic>
      <p:pic>
        <p:nvPicPr>
          <p:cNvPr id="33" name="Picture 32">
            <a:extLst>
              <a:ext uri="{FF2B5EF4-FFF2-40B4-BE49-F238E27FC236}">
                <a16:creationId xmlns:a16="http://schemas.microsoft.com/office/drawing/2014/main" id="{0F58FDA9-A1F3-1740-9B28-6D231548F819}"/>
              </a:ext>
            </a:extLst>
          </p:cNvPr>
          <p:cNvPicPr>
            <a:picLocks noChangeAspect="1"/>
          </p:cNvPicPr>
          <p:nvPr userDrawn="1"/>
        </p:nvPicPr>
        <p:blipFill>
          <a:blip r:embed="rId15"/>
          <a:stretch>
            <a:fillRect/>
          </a:stretch>
        </p:blipFill>
        <p:spPr>
          <a:xfrm>
            <a:off x="988499" y="12827112"/>
            <a:ext cx="914400" cy="292100"/>
          </a:xfrm>
          <a:prstGeom prst="rect">
            <a:avLst/>
          </a:prstGeom>
        </p:spPr>
      </p:pic>
      <p:sp>
        <p:nvSpPr>
          <p:cNvPr id="34" name="Rectangle">
            <a:extLst>
              <a:ext uri="{FF2B5EF4-FFF2-40B4-BE49-F238E27FC236}">
                <a16:creationId xmlns:a16="http://schemas.microsoft.com/office/drawing/2014/main" id="{6B0C07AC-2958-AD46-A7FA-3D84691731BF}"/>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Icon Library part 2">
    <p:bg>
      <p:bgPr>
        <a:solidFill>
          <a:srgbClr val="FFFFFF"/>
        </a:solidFill>
        <a:effectLst/>
      </p:bgPr>
    </p:bg>
    <p:spTree>
      <p:nvGrpSpPr>
        <p:cNvPr id="1" name=""/>
        <p:cNvGrpSpPr/>
        <p:nvPr/>
      </p:nvGrpSpPr>
      <p:grpSpPr>
        <a:xfrm>
          <a:off x="0" y="0"/>
          <a:ext cx="0" cy="0"/>
          <a:chOff x="0" y="0"/>
          <a:chExt cx="0" cy="0"/>
        </a:xfrm>
      </p:grpSpPr>
      <p:sp>
        <p:nvSpPr>
          <p:cNvPr id="901"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905" name="Icon library"/>
          <p:cNvSpPr txBox="1"/>
          <p:nvPr/>
        </p:nvSpPr>
        <p:spPr>
          <a:xfrm>
            <a:off x="2387600" y="1431495"/>
            <a:ext cx="11269762" cy="13830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algn="l" defTabSz="457200">
              <a:lnSpc>
                <a:spcPts val="8500"/>
              </a:lnSpc>
              <a:defRPr sz="6400">
                <a:solidFill>
                  <a:srgbClr val="5C078B"/>
                </a:solidFill>
                <a:latin typeface="Helvetica"/>
                <a:ea typeface="Helvetica"/>
                <a:cs typeface="Helvetica"/>
                <a:sym typeface="Helvetica"/>
              </a:defRPr>
            </a:lvl1pPr>
          </a:lstStyle>
          <a:p>
            <a:r>
              <a:rPr>
                <a:solidFill>
                  <a:srgbClr val="414B53"/>
                </a:solidFill>
              </a:rPr>
              <a:t>Icon library</a:t>
            </a:r>
          </a:p>
        </p:txBody>
      </p:sp>
      <p:sp>
        <p:nvSpPr>
          <p:cNvPr id="906" name="Messaging"/>
          <p:cNvSpPr txBox="1"/>
          <p:nvPr/>
        </p:nvSpPr>
        <p:spPr>
          <a:xfrm>
            <a:off x="2387600" y="6270404"/>
            <a:ext cx="1839665"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Messaging</a:t>
            </a:r>
          </a:p>
        </p:txBody>
      </p:sp>
      <p:sp>
        <p:nvSpPr>
          <p:cNvPr id="907" name="Fraud &amp; Security"/>
          <p:cNvSpPr txBox="1"/>
          <p:nvPr/>
        </p:nvSpPr>
        <p:spPr>
          <a:xfrm>
            <a:off x="5998319" y="6270404"/>
            <a:ext cx="1839665" cy="11751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Fraud &amp; Security</a:t>
            </a:r>
          </a:p>
        </p:txBody>
      </p:sp>
      <p:sp>
        <p:nvSpPr>
          <p:cNvPr id="908" name="Enterprise Messenger"/>
          <p:cNvSpPr txBox="1"/>
          <p:nvPr/>
        </p:nvSpPr>
        <p:spPr>
          <a:xfrm>
            <a:off x="9609038" y="6270404"/>
            <a:ext cx="1839665" cy="11751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Enterprise Messenger</a:t>
            </a:r>
          </a:p>
        </p:txBody>
      </p:sp>
      <p:sp>
        <p:nvSpPr>
          <p:cNvPr id="909" name="Business Support Systems"/>
          <p:cNvSpPr txBox="1"/>
          <p:nvPr/>
        </p:nvSpPr>
        <p:spPr>
          <a:xfrm>
            <a:off x="13048853" y="6270404"/>
            <a:ext cx="2181474" cy="13830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Business Support Systems</a:t>
            </a:r>
          </a:p>
        </p:txBody>
      </p:sp>
      <p:sp>
        <p:nvSpPr>
          <p:cNvPr id="910" name="Users"/>
          <p:cNvSpPr txBox="1"/>
          <p:nvPr/>
        </p:nvSpPr>
        <p:spPr>
          <a:xfrm>
            <a:off x="16830476" y="6270404"/>
            <a:ext cx="1839666"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Users</a:t>
            </a:r>
          </a:p>
        </p:txBody>
      </p:sp>
      <p:sp>
        <p:nvSpPr>
          <p:cNvPr id="911" name="Time"/>
          <p:cNvSpPr txBox="1"/>
          <p:nvPr/>
        </p:nvSpPr>
        <p:spPr>
          <a:xfrm>
            <a:off x="20441195" y="6270404"/>
            <a:ext cx="1839666" cy="11832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Time</a:t>
            </a:r>
          </a:p>
        </p:txBody>
      </p:sp>
      <p:sp>
        <p:nvSpPr>
          <p:cNvPr id="912" name="Tag"/>
          <p:cNvSpPr txBox="1"/>
          <p:nvPr/>
        </p:nvSpPr>
        <p:spPr>
          <a:xfrm>
            <a:off x="2387600"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Tag</a:t>
            </a:r>
          </a:p>
        </p:txBody>
      </p:sp>
      <p:sp>
        <p:nvSpPr>
          <p:cNvPr id="913" name="Shopping cart"/>
          <p:cNvSpPr txBox="1"/>
          <p:nvPr/>
        </p:nvSpPr>
        <p:spPr>
          <a:xfrm>
            <a:off x="5998319"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Shopping cart</a:t>
            </a:r>
          </a:p>
        </p:txBody>
      </p:sp>
      <p:sp>
        <p:nvSpPr>
          <p:cNvPr id="914" name="Sender ID"/>
          <p:cNvSpPr txBox="1"/>
          <p:nvPr/>
        </p:nvSpPr>
        <p:spPr>
          <a:xfrm>
            <a:off x="9438133" y="10977649"/>
            <a:ext cx="218147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Sender ID</a:t>
            </a:r>
          </a:p>
        </p:txBody>
      </p:sp>
      <p:sp>
        <p:nvSpPr>
          <p:cNvPr id="915" name="Robot"/>
          <p:cNvSpPr txBox="1"/>
          <p:nvPr/>
        </p:nvSpPr>
        <p:spPr>
          <a:xfrm>
            <a:off x="13219757"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Robot</a:t>
            </a:r>
          </a:p>
        </p:txBody>
      </p:sp>
      <p:sp>
        <p:nvSpPr>
          <p:cNvPr id="916" name="Requirements"/>
          <p:cNvSpPr txBox="1"/>
          <p:nvPr/>
        </p:nvSpPr>
        <p:spPr>
          <a:xfrm>
            <a:off x="16577121" y="10977649"/>
            <a:ext cx="2346376"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Requirements</a:t>
            </a:r>
          </a:p>
        </p:txBody>
      </p:sp>
      <p:sp>
        <p:nvSpPr>
          <p:cNvPr id="917" name="Bell"/>
          <p:cNvSpPr txBox="1"/>
          <p:nvPr/>
        </p:nvSpPr>
        <p:spPr>
          <a:xfrm>
            <a:off x="20441195" y="10977649"/>
            <a:ext cx="1839666"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Bell</a:t>
            </a:r>
          </a:p>
        </p:txBody>
      </p:sp>
      <p:pic>
        <p:nvPicPr>
          <p:cNvPr id="918" name="Image" descr="Image"/>
          <p:cNvPicPr>
            <a:picLocks noChangeAspect="1"/>
          </p:cNvPicPr>
          <p:nvPr/>
        </p:nvPicPr>
        <p:blipFill>
          <a:blip r:embed="rId2"/>
          <a:stretch>
            <a:fillRect/>
          </a:stretch>
        </p:blipFill>
        <p:spPr>
          <a:xfrm>
            <a:off x="2307480" y="3755280"/>
            <a:ext cx="1999904" cy="1999904"/>
          </a:xfrm>
          <a:prstGeom prst="rect">
            <a:avLst/>
          </a:prstGeom>
          <a:ln w="12700">
            <a:miter lim="400000"/>
          </a:ln>
        </p:spPr>
      </p:pic>
      <p:pic>
        <p:nvPicPr>
          <p:cNvPr id="919" name="Image" descr="Image"/>
          <p:cNvPicPr>
            <a:picLocks noChangeAspect="1"/>
          </p:cNvPicPr>
          <p:nvPr/>
        </p:nvPicPr>
        <p:blipFill>
          <a:blip r:embed="rId3"/>
          <a:stretch>
            <a:fillRect/>
          </a:stretch>
        </p:blipFill>
        <p:spPr>
          <a:xfrm>
            <a:off x="5918199" y="3755280"/>
            <a:ext cx="1999904" cy="1999904"/>
          </a:xfrm>
          <a:prstGeom prst="rect">
            <a:avLst/>
          </a:prstGeom>
          <a:ln w="12700">
            <a:miter lim="400000"/>
          </a:ln>
        </p:spPr>
      </p:pic>
      <p:pic>
        <p:nvPicPr>
          <p:cNvPr id="920" name="Image" descr="Image"/>
          <p:cNvPicPr>
            <a:picLocks noChangeAspect="1"/>
          </p:cNvPicPr>
          <p:nvPr/>
        </p:nvPicPr>
        <p:blipFill>
          <a:blip r:embed="rId4"/>
          <a:stretch>
            <a:fillRect/>
          </a:stretch>
        </p:blipFill>
        <p:spPr>
          <a:xfrm>
            <a:off x="9528919" y="3746566"/>
            <a:ext cx="1999903" cy="1999904"/>
          </a:xfrm>
          <a:prstGeom prst="rect">
            <a:avLst/>
          </a:prstGeom>
          <a:ln w="12700">
            <a:miter lim="400000"/>
          </a:ln>
        </p:spPr>
      </p:pic>
      <p:pic>
        <p:nvPicPr>
          <p:cNvPr id="921" name="Image" descr="Image"/>
          <p:cNvPicPr>
            <a:picLocks noChangeAspect="1"/>
          </p:cNvPicPr>
          <p:nvPr/>
        </p:nvPicPr>
        <p:blipFill>
          <a:blip r:embed="rId5"/>
          <a:stretch>
            <a:fillRect/>
          </a:stretch>
        </p:blipFill>
        <p:spPr>
          <a:xfrm>
            <a:off x="13139638" y="3755280"/>
            <a:ext cx="1999904" cy="1999904"/>
          </a:xfrm>
          <a:prstGeom prst="rect">
            <a:avLst/>
          </a:prstGeom>
          <a:ln w="12700">
            <a:miter lim="400000"/>
          </a:ln>
        </p:spPr>
      </p:pic>
      <p:pic>
        <p:nvPicPr>
          <p:cNvPr id="922" name="Image" descr="Image"/>
          <p:cNvPicPr>
            <a:picLocks noChangeAspect="1"/>
          </p:cNvPicPr>
          <p:nvPr/>
        </p:nvPicPr>
        <p:blipFill>
          <a:blip r:embed="rId6"/>
          <a:stretch>
            <a:fillRect/>
          </a:stretch>
        </p:blipFill>
        <p:spPr>
          <a:xfrm>
            <a:off x="16750357" y="3755280"/>
            <a:ext cx="1999904" cy="1999904"/>
          </a:xfrm>
          <a:prstGeom prst="rect">
            <a:avLst/>
          </a:prstGeom>
          <a:ln w="12700">
            <a:miter lim="400000"/>
          </a:ln>
        </p:spPr>
      </p:pic>
      <p:pic>
        <p:nvPicPr>
          <p:cNvPr id="923" name="Image" descr="Image"/>
          <p:cNvPicPr>
            <a:picLocks noChangeAspect="1"/>
          </p:cNvPicPr>
          <p:nvPr/>
        </p:nvPicPr>
        <p:blipFill>
          <a:blip r:embed="rId7"/>
          <a:stretch>
            <a:fillRect/>
          </a:stretch>
        </p:blipFill>
        <p:spPr>
          <a:xfrm>
            <a:off x="20361076" y="3755280"/>
            <a:ext cx="1999904" cy="1999904"/>
          </a:xfrm>
          <a:prstGeom prst="rect">
            <a:avLst/>
          </a:prstGeom>
          <a:ln w="12700">
            <a:miter lim="400000"/>
          </a:ln>
        </p:spPr>
      </p:pic>
      <p:pic>
        <p:nvPicPr>
          <p:cNvPr id="924" name="Image" descr="Image"/>
          <p:cNvPicPr>
            <a:picLocks noChangeAspect="1"/>
          </p:cNvPicPr>
          <p:nvPr/>
        </p:nvPicPr>
        <p:blipFill>
          <a:blip r:embed="rId8"/>
          <a:stretch>
            <a:fillRect/>
          </a:stretch>
        </p:blipFill>
        <p:spPr>
          <a:xfrm>
            <a:off x="2307480" y="8433921"/>
            <a:ext cx="1999904" cy="1999904"/>
          </a:xfrm>
          <a:prstGeom prst="rect">
            <a:avLst/>
          </a:prstGeom>
          <a:ln w="12700">
            <a:miter lim="400000"/>
          </a:ln>
        </p:spPr>
      </p:pic>
      <p:pic>
        <p:nvPicPr>
          <p:cNvPr id="925" name="Image" descr="Image"/>
          <p:cNvPicPr>
            <a:picLocks noChangeAspect="1"/>
          </p:cNvPicPr>
          <p:nvPr/>
        </p:nvPicPr>
        <p:blipFill>
          <a:blip r:embed="rId9"/>
          <a:stretch>
            <a:fillRect/>
          </a:stretch>
        </p:blipFill>
        <p:spPr>
          <a:xfrm>
            <a:off x="5918199" y="8433921"/>
            <a:ext cx="1999904" cy="1999904"/>
          </a:xfrm>
          <a:prstGeom prst="rect">
            <a:avLst/>
          </a:prstGeom>
          <a:ln w="12700">
            <a:miter lim="400000"/>
          </a:ln>
        </p:spPr>
      </p:pic>
      <p:pic>
        <p:nvPicPr>
          <p:cNvPr id="926" name="Image" descr="Image"/>
          <p:cNvPicPr>
            <a:picLocks noChangeAspect="1"/>
          </p:cNvPicPr>
          <p:nvPr/>
        </p:nvPicPr>
        <p:blipFill>
          <a:blip r:embed="rId10"/>
          <a:stretch>
            <a:fillRect/>
          </a:stretch>
        </p:blipFill>
        <p:spPr>
          <a:xfrm>
            <a:off x="9528919" y="8433921"/>
            <a:ext cx="1999903" cy="1999904"/>
          </a:xfrm>
          <a:prstGeom prst="rect">
            <a:avLst/>
          </a:prstGeom>
          <a:ln w="12700">
            <a:miter lim="400000"/>
          </a:ln>
        </p:spPr>
      </p:pic>
      <p:pic>
        <p:nvPicPr>
          <p:cNvPr id="927" name="Image" descr="Image"/>
          <p:cNvPicPr>
            <a:picLocks noChangeAspect="1"/>
          </p:cNvPicPr>
          <p:nvPr/>
        </p:nvPicPr>
        <p:blipFill>
          <a:blip r:embed="rId11"/>
          <a:stretch>
            <a:fillRect/>
          </a:stretch>
        </p:blipFill>
        <p:spPr>
          <a:xfrm>
            <a:off x="13139638" y="8433921"/>
            <a:ext cx="1999904" cy="1999904"/>
          </a:xfrm>
          <a:prstGeom prst="rect">
            <a:avLst/>
          </a:prstGeom>
          <a:ln w="12700">
            <a:miter lim="400000"/>
          </a:ln>
        </p:spPr>
      </p:pic>
      <p:pic>
        <p:nvPicPr>
          <p:cNvPr id="928" name="Image" descr="Image"/>
          <p:cNvPicPr>
            <a:picLocks noChangeAspect="1"/>
          </p:cNvPicPr>
          <p:nvPr/>
        </p:nvPicPr>
        <p:blipFill>
          <a:blip r:embed="rId12"/>
          <a:stretch>
            <a:fillRect/>
          </a:stretch>
        </p:blipFill>
        <p:spPr>
          <a:xfrm>
            <a:off x="16750357" y="8433921"/>
            <a:ext cx="1999904" cy="1999904"/>
          </a:xfrm>
          <a:prstGeom prst="rect">
            <a:avLst/>
          </a:prstGeom>
          <a:ln w="12700">
            <a:miter lim="400000"/>
          </a:ln>
        </p:spPr>
      </p:pic>
      <p:pic>
        <p:nvPicPr>
          <p:cNvPr id="929" name="Image" descr="Image"/>
          <p:cNvPicPr>
            <a:picLocks noChangeAspect="1"/>
          </p:cNvPicPr>
          <p:nvPr/>
        </p:nvPicPr>
        <p:blipFill>
          <a:blip r:embed="rId13"/>
          <a:stretch>
            <a:fillRect/>
          </a:stretch>
        </p:blipFill>
        <p:spPr>
          <a:xfrm>
            <a:off x="20361076" y="8433921"/>
            <a:ext cx="1999904" cy="1999904"/>
          </a:xfrm>
          <a:prstGeom prst="rect">
            <a:avLst/>
          </a:prstGeom>
          <a:ln w="12700">
            <a:miter lim="400000"/>
          </a:ln>
        </p:spPr>
      </p:pic>
      <p:pic>
        <p:nvPicPr>
          <p:cNvPr id="32" name="Picture 31">
            <a:extLst>
              <a:ext uri="{FF2B5EF4-FFF2-40B4-BE49-F238E27FC236}">
                <a16:creationId xmlns:a16="http://schemas.microsoft.com/office/drawing/2014/main" id="{1C4AD852-5F11-D744-B513-4222EA5C2F35}"/>
              </a:ext>
            </a:extLst>
          </p:cNvPr>
          <p:cNvPicPr>
            <a:picLocks noChangeAspect="1"/>
          </p:cNvPicPr>
          <p:nvPr userDrawn="1"/>
        </p:nvPicPr>
        <p:blipFill>
          <a:blip r:embed="rId14"/>
          <a:stretch>
            <a:fillRect/>
          </a:stretch>
        </p:blipFill>
        <p:spPr>
          <a:xfrm>
            <a:off x="22750708" y="810221"/>
            <a:ext cx="914400" cy="469900"/>
          </a:xfrm>
          <a:prstGeom prst="rect">
            <a:avLst/>
          </a:prstGeom>
        </p:spPr>
      </p:pic>
      <p:pic>
        <p:nvPicPr>
          <p:cNvPr id="33" name="Picture 32">
            <a:extLst>
              <a:ext uri="{FF2B5EF4-FFF2-40B4-BE49-F238E27FC236}">
                <a16:creationId xmlns:a16="http://schemas.microsoft.com/office/drawing/2014/main" id="{7E3C2070-CE26-E543-AD00-D48C37AAF7E8}"/>
              </a:ext>
            </a:extLst>
          </p:cNvPr>
          <p:cNvPicPr>
            <a:picLocks noChangeAspect="1"/>
          </p:cNvPicPr>
          <p:nvPr userDrawn="1"/>
        </p:nvPicPr>
        <p:blipFill>
          <a:blip r:embed="rId15"/>
          <a:stretch>
            <a:fillRect/>
          </a:stretch>
        </p:blipFill>
        <p:spPr>
          <a:xfrm>
            <a:off x="988499" y="12827112"/>
            <a:ext cx="914400" cy="292100"/>
          </a:xfrm>
          <a:prstGeom prst="rect">
            <a:avLst/>
          </a:prstGeom>
        </p:spPr>
      </p:pic>
      <p:sp>
        <p:nvSpPr>
          <p:cNvPr id="34" name="Rectangle">
            <a:extLst>
              <a:ext uri="{FF2B5EF4-FFF2-40B4-BE49-F238E27FC236}">
                <a16:creationId xmlns:a16="http://schemas.microsoft.com/office/drawing/2014/main" id="{54D1C7D2-5A9A-E04B-861D-03A7B1E94F96}"/>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Icon Library part 3">
    <p:bg>
      <p:bgPr>
        <a:solidFill>
          <a:srgbClr val="FFFFFF"/>
        </a:solidFill>
        <a:effectLst/>
      </p:bgPr>
    </p:bg>
    <p:spTree>
      <p:nvGrpSpPr>
        <p:cNvPr id="1" name=""/>
        <p:cNvGrpSpPr/>
        <p:nvPr/>
      </p:nvGrpSpPr>
      <p:grpSpPr>
        <a:xfrm>
          <a:off x="0" y="0"/>
          <a:ext cx="0" cy="0"/>
          <a:chOff x="0" y="0"/>
          <a:chExt cx="0" cy="0"/>
        </a:xfrm>
      </p:grpSpPr>
      <p:pic>
        <p:nvPicPr>
          <p:cNvPr id="937" name="Image" descr="Image"/>
          <p:cNvPicPr>
            <a:picLocks noChangeAspect="1"/>
          </p:cNvPicPr>
          <p:nvPr/>
        </p:nvPicPr>
        <p:blipFill>
          <a:blip r:embed="rId2"/>
          <a:stretch>
            <a:fillRect/>
          </a:stretch>
        </p:blipFill>
        <p:spPr>
          <a:xfrm>
            <a:off x="5918199" y="8433921"/>
            <a:ext cx="1999904" cy="1999904"/>
          </a:xfrm>
          <a:prstGeom prst="rect">
            <a:avLst/>
          </a:prstGeom>
          <a:ln w="12700">
            <a:miter lim="400000"/>
          </a:ln>
        </p:spPr>
      </p:pic>
      <p:pic>
        <p:nvPicPr>
          <p:cNvPr id="938" name="Image" descr="Image"/>
          <p:cNvPicPr>
            <a:picLocks noChangeAspect="1"/>
          </p:cNvPicPr>
          <p:nvPr/>
        </p:nvPicPr>
        <p:blipFill>
          <a:blip r:embed="rId3"/>
          <a:stretch>
            <a:fillRect/>
          </a:stretch>
        </p:blipFill>
        <p:spPr>
          <a:xfrm>
            <a:off x="2307480" y="8433921"/>
            <a:ext cx="1999904" cy="1999904"/>
          </a:xfrm>
          <a:prstGeom prst="rect">
            <a:avLst/>
          </a:prstGeom>
          <a:ln w="12700">
            <a:miter lim="400000"/>
          </a:ln>
        </p:spPr>
      </p:pic>
      <p:pic>
        <p:nvPicPr>
          <p:cNvPr id="939" name="Image" descr="Image"/>
          <p:cNvPicPr>
            <a:picLocks noChangeAspect="1"/>
          </p:cNvPicPr>
          <p:nvPr/>
        </p:nvPicPr>
        <p:blipFill>
          <a:blip r:embed="rId4"/>
          <a:stretch>
            <a:fillRect/>
          </a:stretch>
        </p:blipFill>
        <p:spPr>
          <a:xfrm>
            <a:off x="2307480" y="3755280"/>
            <a:ext cx="1999904" cy="1999904"/>
          </a:xfrm>
          <a:prstGeom prst="rect">
            <a:avLst/>
          </a:prstGeom>
          <a:ln w="12700">
            <a:miter lim="400000"/>
          </a:ln>
        </p:spPr>
      </p:pic>
      <p:sp>
        <p:nvSpPr>
          <p:cNvPr id="940"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sp>
        <p:nvSpPr>
          <p:cNvPr id="944" name="Icon library"/>
          <p:cNvSpPr txBox="1"/>
          <p:nvPr/>
        </p:nvSpPr>
        <p:spPr>
          <a:xfrm>
            <a:off x="2387600" y="1431495"/>
            <a:ext cx="11269762" cy="13830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algn="l" defTabSz="457200">
              <a:lnSpc>
                <a:spcPts val="8500"/>
              </a:lnSpc>
              <a:defRPr sz="6400">
                <a:solidFill>
                  <a:srgbClr val="5C078B"/>
                </a:solidFill>
                <a:latin typeface="Helvetica"/>
                <a:ea typeface="Helvetica"/>
                <a:cs typeface="Helvetica"/>
                <a:sym typeface="Helvetica"/>
              </a:defRPr>
            </a:lvl1pPr>
          </a:lstStyle>
          <a:p>
            <a:r>
              <a:rPr>
                <a:solidFill>
                  <a:srgbClr val="414B53"/>
                </a:solidFill>
              </a:rPr>
              <a:t>Icon library</a:t>
            </a:r>
          </a:p>
        </p:txBody>
      </p:sp>
      <p:sp>
        <p:nvSpPr>
          <p:cNvPr id="945" name="Plane"/>
          <p:cNvSpPr txBox="1"/>
          <p:nvPr/>
        </p:nvSpPr>
        <p:spPr>
          <a:xfrm>
            <a:off x="2387600" y="6270404"/>
            <a:ext cx="1839665"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Plane</a:t>
            </a:r>
          </a:p>
        </p:txBody>
      </p:sp>
      <p:sp>
        <p:nvSpPr>
          <p:cNvPr id="946" name="Package"/>
          <p:cNvSpPr txBox="1"/>
          <p:nvPr/>
        </p:nvSpPr>
        <p:spPr>
          <a:xfrm>
            <a:off x="5998319" y="6270404"/>
            <a:ext cx="1839665" cy="11751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Package</a:t>
            </a:r>
          </a:p>
        </p:txBody>
      </p:sp>
      <p:sp>
        <p:nvSpPr>
          <p:cNvPr id="947" name="Notification"/>
          <p:cNvSpPr txBox="1"/>
          <p:nvPr/>
        </p:nvSpPr>
        <p:spPr>
          <a:xfrm>
            <a:off x="9609038" y="6270404"/>
            <a:ext cx="1839665" cy="11751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Notification</a:t>
            </a:r>
          </a:p>
        </p:txBody>
      </p:sp>
      <p:sp>
        <p:nvSpPr>
          <p:cNvPr id="948" name="Logistics"/>
          <p:cNvSpPr txBox="1"/>
          <p:nvPr/>
        </p:nvSpPr>
        <p:spPr>
          <a:xfrm>
            <a:off x="13048853" y="6270404"/>
            <a:ext cx="2181474" cy="13830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Logistics</a:t>
            </a:r>
          </a:p>
        </p:txBody>
      </p:sp>
      <p:sp>
        <p:nvSpPr>
          <p:cNvPr id="949" name="Language"/>
          <p:cNvSpPr txBox="1"/>
          <p:nvPr/>
        </p:nvSpPr>
        <p:spPr>
          <a:xfrm>
            <a:off x="16830476" y="6270404"/>
            <a:ext cx="1839666" cy="6925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Language</a:t>
            </a:r>
          </a:p>
        </p:txBody>
      </p:sp>
      <p:sp>
        <p:nvSpPr>
          <p:cNvPr id="950" name="Healthcare"/>
          <p:cNvSpPr txBox="1"/>
          <p:nvPr/>
        </p:nvSpPr>
        <p:spPr>
          <a:xfrm>
            <a:off x="20441195" y="6270404"/>
            <a:ext cx="1839666" cy="11832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Healthcare</a:t>
            </a:r>
          </a:p>
        </p:txBody>
      </p:sp>
      <p:sp>
        <p:nvSpPr>
          <p:cNvPr id="951" name="Envelope"/>
          <p:cNvSpPr txBox="1"/>
          <p:nvPr/>
        </p:nvSpPr>
        <p:spPr>
          <a:xfrm>
            <a:off x="2387600"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Envelope</a:t>
            </a:r>
          </a:p>
        </p:txBody>
      </p:sp>
      <p:sp>
        <p:nvSpPr>
          <p:cNvPr id="952" name="Calendar"/>
          <p:cNvSpPr txBox="1"/>
          <p:nvPr/>
        </p:nvSpPr>
        <p:spPr>
          <a:xfrm>
            <a:off x="5998319" y="10977649"/>
            <a:ext cx="1839665" cy="11832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lvl1pPr defTabSz="457200">
              <a:lnSpc>
                <a:spcPts val="4100"/>
              </a:lnSpc>
              <a:defRPr sz="2700" b="0">
                <a:solidFill>
                  <a:srgbClr val="333E47"/>
                </a:solidFill>
                <a:latin typeface="Helvetica"/>
                <a:ea typeface="Helvetica"/>
                <a:cs typeface="Helvetica"/>
                <a:sym typeface="Helvetica"/>
              </a:defRPr>
            </a:lvl1pPr>
          </a:lstStyle>
          <a:p>
            <a:r>
              <a:t>Calendar</a:t>
            </a:r>
          </a:p>
        </p:txBody>
      </p:sp>
      <p:pic>
        <p:nvPicPr>
          <p:cNvPr id="953" name="Image" descr="Image"/>
          <p:cNvPicPr>
            <a:picLocks noChangeAspect="1"/>
          </p:cNvPicPr>
          <p:nvPr/>
        </p:nvPicPr>
        <p:blipFill>
          <a:blip r:embed="rId5"/>
          <a:stretch>
            <a:fillRect/>
          </a:stretch>
        </p:blipFill>
        <p:spPr>
          <a:xfrm>
            <a:off x="5918199" y="3755280"/>
            <a:ext cx="1999904" cy="1999904"/>
          </a:xfrm>
          <a:prstGeom prst="rect">
            <a:avLst/>
          </a:prstGeom>
          <a:ln w="12700">
            <a:miter lim="400000"/>
          </a:ln>
        </p:spPr>
      </p:pic>
      <p:pic>
        <p:nvPicPr>
          <p:cNvPr id="954" name="Image" descr="Image"/>
          <p:cNvPicPr>
            <a:picLocks noChangeAspect="1"/>
          </p:cNvPicPr>
          <p:nvPr/>
        </p:nvPicPr>
        <p:blipFill>
          <a:blip r:embed="rId6"/>
          <a:stretch>
            <a:fillRect/>
          </a:stretch>
        </p:blipFill>
        <p:spPr>
          <a:xfrm>
            <a:off x="9528919" y="3755280"/>
            <a:ext cx="1999903" cy="1999904"/>
          </a:xfrm>
          <a:prstGeom prst="rect">
            <a:avLst/>
          </a:prstGeom>
          <a:ln w="12700">
            <a:miter lim="400000"/>
          </a:ln>
        </p:spPr>
      </p:pic>
      <p:pic>
        <p:nvPicPr>
          <p:cNvPr id="955" name="Image" descr="Image"/>
          <p:cNvPicPr>
            <a:picLocks noChangeAspect="1"/>
          </p:cNvPicPr>
          <p:nvPr/>
        </p:nvPicPr>
        <p:blipFill>
          <a:blip r:embed="rId7"/>
          <a:stretch>
            <a:fillRect/>
          </a:stretch>
        </p:blipFill>
        <p:spPr>
          <a:xfrm>
            <a:off x="13139638" y="3755280"/>
            <a:ext cx="1999904" cy="1999904"/>
          </a:xfrm>
          <a:prstGeom prst="rect">
            <a:avLst/>
          </a:prstGeom>
          <a:ln w="12700">
            <a:miter lim="400000"/>
          </a:ln>
        </p:spPr>
      </p:pic>
      <p:pic>
        <p:nvPicPr>
          <p:cNvPr id="956" name="Image" descr="Image"/>
          <p:cNvPicPr>
            <a:picLocks noChangeAspect="1"/>
          </p:cNvPicPr>
          <p:nvPr/>
        </p:nvPicPr>
        <p:blipFill>
          <a:blip r:embed="rId8"/>
          <a:stretch>
            <a:fillRect/>
          </a:stretch>
        </p:blipFill>
        <p:spPr>
          <a:xfrm>
            <a:off x="16750357" y="3755280"/>
            <a:ext cx="1999904" cy="1999904"/>
          </a:xfrm>
          <a:prstGeom prst="rect">
            <a:avLst/>
          </a:prstGeom>
          <a:ln w="12700">
            <a:miter lim="400000"/>
          </a:ln>
        </p:spPr>
      </p:pic>
      <p:pic>
        <p:nvPicPr>
          <p:cNvPr id="957" name="Image" descr="Image"/>
          <p:cNvPicPr>
            <a:picLocks noChangeAspect="1"/>
          </p:cNvPicPr>
          <p:nvPr/>
        </p:nvPicPr>
        <p:blipFill>
          <a:blip r:embed="rId9"/>
          <a:stretch>
            <a:fillRect/>
          </a:stretch>
        </p:blipFill>
        <p:spPr>
          <a:xfrm>
            <a:off x="20361076" y="3755280"/>
            <a:ext cx="1999904" cy="1999904"/>
          </a:xfrm>
          <a:prstGeom prst="rect">
            <a:avLst/>
          </a:prstGeom>
          <a:ln w="12700">
            <a:miter lim="400000"/>
          </a:ln>
        </p:spPr>
      </p:pic>
      <p:pic>
        <p:nvPicPr>
          <p:cNvPr id="24" name="Picture 23">
            <a:extLst>
              <a:ext uri="{FF2B5EF4-FFF2-40B4-BE49-F238E27FC236}">
                <a16:creationId xmlns:a16="http://schemas.microsoft.com/office/drawing/2014/main" id="{6599A407-BE04-E740-AB36-EF0EDBE051E3}"/>
              </a:ext>
            </a:extLst>
          </p:cNvPr>
          <p:cNvPicPr>
            <a:picLocks noChangeAspect="1"/>
          </p:cNvPicPr>
          <p:nvPr userDrawn="1"/>
        </p:nvPicPr>
        <p:blipFill>
          <a:blip r:embed="rId10"/>
          <a:stretch>
            <a:fillRect/>
          </a:stretch>
        </p:blipFill>
        <p:spPr>
          <a:xfrm>
            <a:off x="22750708" y="810221"/>
            <a:ext cx="914400" cy="469900"/>
          </a:xfrm>
          <a:prstGeom prst="rect">
            <a:avLst/>
          </a:prstGeom>
        </p:spPr>
      </p:pic>
      <p:pic>
        <p:nvPicPr>
          <p:cNvPr id="25" name="Picture 24">
            <a:extLst>
              <a:ext uri="{FF2B5EF4-FFF2-40B4-BE49-F238E27FC236}">
                <a16:creationId xmlns:a16="http://schemas.microsoft.com/office/drawing/2014/main" id="{29A589CB-5CFF-B741-8FDE-924EC19881DC}"/>
              </a:ext>
            </a:extLst>
          </p:cNvPr>
          <p:cNvPicPr>
            <a:picLocks noChangeAspect="1"/>
          </p:cNvPicPr>
          <p:nvPr userDrawn="1"/>
        </p:nvPicPr>
        <p:blipFill>
          <a:blip r:embed="rId11"/>
          <a:stretch>
            <a:fillRect/>
          </a:stretch>
        </p:blipFill>
        <p:spPr>
          <a:xfrm>
            <a:off x="988499" y="12827112"/>
            <a:ext cx="914400" cy="292100"/>
          </a:xfrm>
          <a:prstGeom prst="rect">
            <a:avLst/>
          </a:prstGeom>
        </p:spPr>
      </p:pic>
      <p:sp>
        <p:nvSpPr>
          <p:cNvPr id="26" name="Rectangle">
            <a:extLst>
              <a:ext uri="{FF2B5EF4-FFF2-40B4-BE49-F238E27FC236}">
                <a16:creationId xmlns:a16="http://schemas.microsoft.com/office/drawing/2014/main" id="{6F616F7F-48F3-E94F-A08A-C96F78309E20}"/>
              </a:ext>
            </a:extLst>
          </p:cNvPr>
          <p:cNvSpPr/>
          <p:nvPr userDrawn="1"/>
        </p:nvSpPr>
        <p:spPr>
          <a:xfrm>
            <a:off x="0" y="13570104"/>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Yellow 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CE51D7-0E2F-C146-B497-1B905628076B}"/>
              </a:ext>
            </a:extLst>
          </p:cNvPr>
          <p:cNvPicPr>
            <a:picLocks noChangeAspect="1"/>
          </p:cNvPicPr>
          <p:nvPr userDrawn="1"/>
        </p:nvPicPr>
        <p:blipFill>
          <a:blip r:embed="rId2"/>
          <a:stretch>
            <a:fillRect/>
          </a:stretch>
        </p:blipFill>
        <p:spPr>
          <a:xfrm>
            <a:off x="21497299" y="12382066"/>
            <a:ext cx="2247900" cy="711200"/>
          </a:xfrm>
          <a:prstGeom prst="rect">
            <a:avLst/>
          </a:prstGeom>
        </p:spPr>
      </p:pic>
      <p:sp>
        <p:nvSpPr>
          <p:cNvPr id="3" name="Copyright © 2019 Sinch. All rights reserved. NDA Confidential.">
            <a:extLst>
              <a:ext uri="{FF2B5EF4-FFF2-40B4-BE49-F238E27FC236}">
                <a16:creationId xmlns:a16="http://schemas.microsoft.com/office/drawing/2014/main" id="{4B8EE2A6-2DE1-C04A-BC92-0E8409E48A2B}"/>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rgbClr val="414B53"/>
                </a:solidFill>
              </a:rPr>
              <a:t>Copyright © 2019 </a:t>
            </a:r>
            <a:r>
              <a:rPr err="1">
                <a:solidFill>
                  <a:srgbClr val="414B53"/>
                </a:solidFill>
              </a:rPr>
              <a:t>Sinch</a:t>
            </a:r>
            <a:r>
              <a:rPr>
                <a:solidFill>
                  <a:srgbClr val="414B53"/>
                </a:solidFill>
              </a:rPr>
              <a:t>. All rights reserved. NDA Confidential.</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DF3D52"/>
        </a:solidFill>
        <a:effectLst/>
      </p:bgPr>
    </p:bg>
    <p:spTree>
      <p:nvGrpSpPr>
        <p:cNvPr id="1" name=""/>
        <p:cNvGrpSpPr/>
        <p:nvPr/>
      </p:nvGrpSpPr>
      <p:grpSpPr>
        <a:xfrm>
          <a:off x="0" y="0"/>
          <a:ext cx="0" cy="0"/>
          <a:chOff x="0" y="0"/>
          <a:chExt cx="0" cy="0"/>
        </a:xfrm>
      </p:grpSpPr>
      <p:pic>
        <p:nvPicPr>
          <p:cNvPr id="146" name="Image" descr="Image"/>
          <p:cNvPicPr>
            <a:picLocks noChangeAspect="1"/>
          </p:cNvPicPr>
          <p:nvPr/>
        </p:nvPicPr>
        <p:blipFill>
          <a:blip r:embed="rId2"/>
          <a:stretch>
            <a:fillRect/>
          </a:stretch>
        </p:blipFill>
        <p:spPr>
          <a:xfrm>
            <a:off x="21501893" y="12382066"/>
            <a:ext cx="2243307" cy="711201"/>
          </a:xfrm>
          <a:prstGeom prst="rect">
            <a:avLst/>
          </a:prstGeom>
          <a:ln w="12700">
            <a:miter lim="400000"/>
          </a:ln>
        </p:spPr>
      </p:pic>
      <p:sp>
        <p:nvSpPr>
          <p:cNvPr id="3" name="Copyright © 2019 Sinch. All rights reserved. NDA Confidential.">
            <a:extLst>
              <a:ext uri="{FF2B5EF4-FFF2-40B4-BE49-F238E27FC236}">
                <a16:creationId xmlns:a16="http://schemas.microsoft.com/office/drawing/2014/main" id="{6CDBF305-0325-5445-BB7D-D598D0B6A02D}"/>
              </a:ext>
            </a:extLst>
          </p:cNvPr>
          <p:cNvSpPr txBox="1"/>
          <p:nvPr userDrawn="1"/>
        </p:nvSpPr>
        <p:spPr>
          <a:xfrm>
            <a:off x="2070798" y="12899338"/>
            <a:ext cx="7933822" cy="30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rPr>
                <a:solidFill>
                  <a:schemeClr val="bg1"/>
                </a:solidFill>
              </a:rPr>
              <a:t>Copyright © 2019 </a:t>
            </a:r>
            <a:r>
              <a:rPr err="1">
                <a:solidFill>
                  <a:schemeClr val="bg1"/>
                </a:solidFill>
              </a:rPr>
              <a:t>Sinch</a:t>
            </a:r>
            <a:r>
              <a:rPr>
                <a:solidFill>
                  <a:schemeClr val="bg1"/>
                </a:solidFill>
              </a:rPr>
              <a:t>. All rights reserved. NDA Confidential.</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556"/>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3632200" y="5518707"/>
            <a:ext cx="9318427" cy="13208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lstStyle/>
          <a:p>
            <a:r>
              <a:t>Title Text</a:t>
            </a:r>
          </a:p>
        </p:txBody>
      </p:sp>
      <p:pic>
        <p:nvPicPr>
          <p:cNvPr id="8" name="Picture 7">
            <a:extLst>
              <a:ext uri="{FF2B5EF4-FFF2-40B4-BE49-F238E27FC236}">
                <a16:creationId xmlns:a16="http://schemas.microsoft.com/office/drawing/2014/main" id="{05D19B2F-B995-DC45-A6A5-A3027CC8C6ED}"/>
              </a:ext>
            </a:extLst>
          </p:cNvPr>
          <p:cNvPicPr>
            <a:picLocks noChangeAspect="1"/>
          </p:cNvPicPr>
          <p:nvPr userDrawn="1"/>
        </p:nvPicPr>
        <p:blipFill>
          <a:blip r:embed="rId80"/>
          <a:stretch>
            <a:fillRect/>
          </a:stretch>
        </p:blipFill>
        <p:spPr>
          <a:xfrm>
            <a:off x="1884608" y="5750929"/>
            <a:ext cx="1206500" cy="622300"/>
          </a:xfrm>
          <a:prstGeom prst="rect">
            <a:avLst/>
          </a:prstGeom>
        </p:spPr>
      </p:pic>
      <p:pic>
        <p:nvPicPr>
          <p:cNvPr id="9" name="Picture 8">
            <a:extLst>
              <a:ext uri="{FF2B5EF4-FFF2-40B4-BE49-F238E27FC236}">
                <a16:creationId xmlns:a16="http://schemas.microsoft.com/office/drawing/2014/main" id="{D018512A-04FB-B24B-912C-10E66C202EB5}"/>
              </a:ext>
            </a:extLst>
          </p:cNvPr>
          <p:cNvPicPr>
            <a:picLocks noChangeAspect="1"/>
          </p:cNvPicPr>
          <p:nvPr userDrawn="1"/>
        </p:nvPicPr>
        <p:blipFill>
          <a:blip r:embed="rId81"/>
          <a:stretch>
            <a:fillRect/>
          </a:stretch>
        </p:blipFill>
        <p:spPr>
          <a:xfrm>
            <a:off x="21497299" y="12382066"/>
            <a:ext cx="2247900" cy="711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7" r:id="rId15"/>
    <p:sldLayoutId id="2147483668" r:id="rId16"/>
    <p:sldLayoutId id="2147483669" r:id="rId17"/>
    <p:sldLayoutId id="2147483670" r:id="rId18"/>
    <p:sldLayoutId id="2147483715" r:id="rId19"/>
    <p:sldLayoutId id="2147483716" r:id="rId20"/>
    <p:sldLayoutId id="2147483717" r:id="rId21"/>
    <p:sldLayoutId id="2147483718" r:id="rId22"/>
    <p:sldLayoutId id="2147483719" r:id="rId23"/>
    <p:sldLayoutId id="2147483720" r:id="rId24"/>
    <p:sldLayoutId id="2147483748" r:id="rId25"/>
    <p:sldLayoutId id="2147483675" r:id="rId26"/>
    <p:sldLayoutId id="2147483677" r:id="rId27"/>
    <p:sldLayoutId id="2147483678" r:id="rId28"/>
    <p:sldLayoutId id="2147483721" r:id="rId29"/>
    <p:sldLayoutId id="2147483722" r:id="rId30"/>
    <p:sldLayoutId id="2147483681" r:id="rId31"/>
    <p:sldLayoutId id="2147483682" r:id="rId32"/>
    <p:sldLayoutId id="2147483683" r:id="rId33"/>
    <p:sldLayoutId id="2147483685" r:id="rId34"/>
    <p:sldLayoutId id="2147483686" r:id="rId35"/>
    <p:sldLayoutId id="2147483687" r:id="rId36"/>
    <p:sldLayoutId id="2147483688"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7" r:id="rId62"/>
    <p:sldLayoutId id="2147483696" r:id="rId63"/>
    <p:sldLayoutId id="2147483697" r:id="rId64"/>
    <p:sldLayoutId id="2147483701" r:id="rId65"/>
    <p:sldLayoutId id="2147483702" r:id="rId66"/>
    <p:sldLayoutId id="2147483703" r:id="rId67"/>
    <p:sldLayoutId id="2147483704" r:id="rId68"/>
    <p:sldLayoutId id="2147483705" r:id="rId69"/>
    <p:sldLayoutId id="2147483706" r:id="rId70"/>
    <p:sldLayoutId id="2147483707" r:id="rId71"/>
    <p:sldLayoutId id="2147483708" r:id="rId72"/>
    <p:sldLayoutId id="2147483709" r:id="rId73"/>
    <p:sldLayoutId id="2147483710" r:id="rId74"/>
    <p:sldLayoutId id="2147483711" r:id="rId75"/>
    <p:sldLayoutId id="2147483712" r:id="rId76"/>
    <p:sldLayoutId id="2147483713" r:id="rId77"/>
    <p:sldLayoutId id="2147483714" r:id="rId78"/>
  </p:sldLayoutIdLst>
  <p:transition spd="med"/>
  <p:txStyles>
    <p:titleStyle>
      <a:lvl1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414B53"/>
          </a:solidFill>
          <a:uFillTx/>
          <a:latin typeface="Helvetica"/>
          <a:ea typeface="Helvetica"/>
          <a:cs typeface="Helvetica"/>
          <a:sym typeface="Helvetica"/>
        </a:defRPr>
      </a:lvl1pPr>
      <a:lvl2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2pPr>
      <a:lvl3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3pPr>
      <a:lvl4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4pPr>
      <a:lvl5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5pPr>
      <a:lvl6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6pPr>
      <a:lvl7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7pPr>
      <a:lvl8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8pPr>
      <a:lvl9pPr marL="0" marR="0" indent="0" algn="l" defTabSz="457200" rtl="0" latinLnBrk="0">
        <a:lnSpc>
          <a:spcPts val="8500"/>
        </a:lnSpc>
        <a:spcBef>
          <a:spcPts val="0"/>
        </a:spcBef>
        <a:spcAft>
          <a:spcPts val="0"/>
        </a:spcAft>
        <a:buClrTx/>
        <a:buSzTx/>
        <a:buFontTx/>
        <a:buNone/>
        <a:tabLst/>
        <a:defRPr sz="6400" b="1" i="0" u="none" strike="noStrike" cap="none" spc="0" baseline="0">
          <a:solidFill>
            <a:srgbClr val="5C078B"/>
          </a:solidFill>
          <a:uFillTx/>
          <a:latin typeface="Helvetica"/>
          <a:ea typeface="Helvetica"/>
          <a:cs typeface="Helvetica"/>
          <a:sym typeface="Helvetica"/>
        </a:defRPr>
      </a:lvl9pPr>
    </p:titleStyle>
    <p:bodyStyle>
      <a:lvl1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1pPr>
      <a:lvl2pPr marL="36000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2pPr>
      <a:lvl3pPr marL="72000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3pPr>
      <a:lvl4pPr marL="108000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4pPr>
      <a:lvl5pPr marL="144000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5pPr>
      <a:lvl6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6pPr>
      <a:lvl7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7pPr>
      <a:lvl8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8pPr>
      <a:lvl9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mailto:example@example.com"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7923-A3F6-497F-92A5-D276EA7071BB}"/>
              </a:ext>
            </a:extLst>
          </p:cNvPr>
          <p:cNvSpPr>
            <a:spLocks noGrp="1"/>
          </p:cNvSpPr>
          <p:nvPr>
            <p:ph type="title"/>
          </p:nvPr>
        </p:nvSpPr>
        <p:spPr>
          <a:xfrm>
            <a:off x="3632200" y="5518707"/>
            <a:ext cx="16115323" cy="1320801"/>
          </a:xfrm>
        </p:spPr>
        <p:txBody>
          <a:bodyPr/>
          <a:lstStyle/>
          <a:p>
            <a:r>
              <a:rPr lang="en-GB" dirty="0"/>
              <a:t>US Short Code Onboarding Overview</a:t>
            </a:r>
            <a:endParaRPr lang="en-US" dirty="0"/>
          </a:p>
        </p:txBody>
      </p:sp>
      <p:sp>
        <p:nvSpPr>
          <p:cNvPr id="3" name="Text Placeholder 2">
            <a:extLst>
              <a:ext uri="{FF2B5EF4-FFF2-40B4-BE49-F238E27FC236}">
                <a16:creationId xmlns:a16="http://schemas.microsoft.com/office/drawing/2014/main" id="{FCF055D0-E98B-415F-B3A6-DE66840CAA93}"/>
              </a:ext>
            </a:extLst>
          </p:cNvPr>
          <p:cNvSpPr>
            <a:spLocks noGrp="1"/>
          </p:cNvSpPr>
          <p:nvPr>
            <p:ph type="body" sz="quarter" idx="14"/>
          </p:nvPr>
        </p:nvSpPr>
        <p:spPr/>
        <p:txBody>
          <a:bodyPr/>
          <a:lstStyle/>
          <a:p>
            <a:r>
              <a:rPr lang="en-US" dirty="0"/>
              <a:t>January 2020</a:t>
            </a:r>
          </a:p>
        </p:txBody>
      </p:sp>
    </p:spTree>
    <p:extLst>
      <p:ext uri="{BB962C8B-B14F-4D97-AF65-F5344CB8AC3E}">
        <p14:creationId xmlns:p14="http://schemas.microsoft.com/office/powerpoint/2010/main" val="45192015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3C5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2045368" y="1854014"/>
            <a:ext cx="11269762" cy="1244798"/>
          </a:xfrm>
        </p:spPr>
        <p:txBody>
          <a:bodyPr/>
          <a:lstStyle/>
          <a:p>
            <a:r>
              <a:rPr lang="en-US" dirty="0"/>
              <a:t>Certification Testing</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a:xfrm>
            <a:off x="2045368" y="3801979"/>
            <a:ext cx="20705340" cy="7846682"/>
          </a:xfrm>
        </p:spPr>
        <p:txBody>
          <a:bodyPr/>
          <a:lstStyle/>
          <a:p>
            <a:r>
              <a:rPr lang="en-US" dirty="0"/>
              <a:t>Upon carrier approval and provisioning, live testing is required before a campaign is certified. </a:t>
            </a:r>
            <a:r>
              <a:rPr lang="en-US" dirty="0" err="1"/>
              <a:t>Sinch</a:t>
            </a:r>
            <a:r>
              <a:rPr lang="en-US" dirty="0"/>
              <a:t> will test your short code in addition to AT&amp;T and </a:t>
            </a:r>
            <a:r>
              <a:rPr lang="en-US" dirty="0" err="1"/>
              <a:t>T-mobile</a:t>
            </a:r>
            <a:r>
              <a:rPr lang="en-US" dirty="0"/>
              <a:t>. We will begin testing once a client confirms the message responses have been configured on their end. The process involves testing the opt in method, as well as HELP and STOP keywords, on each of our carrier handsets. This ensures that all carriers are provisioned correctly and that the carrier-approved messages are being sent.</a:t>
            </a:r>
          </a:p>
          <a:p>
            <a:endParaRPr lang="en-US" dirty="0"/>
          </a:p>
          <a:p>
            <a:endParaRPr lang="en-US" dirty="0"/>
          </a:p>
          <a:p>
            <a:endParaRPr lang="en-US" dirty="0"/>
          </a:p>
          <a:p>
            <a:endParaRPr lang="en-US" dirty="0"/>
          </a:p>
          <a:p>
            <a:endParaRPr lang="en-US" dirty="0"/>
          </a:p>
          <a:p>
            <a:r>
              <a:rPr lang="en-US" sz="1800" dirty="0"/>
              <a:t>*When testing prior to a campaign being certified, </a:t>
            </a:r>
            <a:r>
              <a:rPr lang="en-US" sz="1800" dirty="0" err="1"/>
              <a:t>T-mobile</a:t>
            </a:r>
            <a:r>
              <a:rPr lang="en-US" sz="1800" dirty="0"/>
              <a:t> tests will only work on whitelisted devices. Our internal test devices are whitelisted for this purpose. </a:t>
            </a:r>
            <a:r>
              <a:rPr lang="en-US" sz="1800" dirty="0" err="1"/>
              <a:t>Sinch</a:t>
            </a:r>
            <a:r>
              <a:rPr lang="en-US" sz="1800" dirty="0"/>
              <a:t> can whitelist a </a:t>
            </a:r>
            <a:r>
              <a:rPr lang="en-US" sz="1800" dirty="0" err="1"/>
              <a:t>T-mobile</a:t>
            </a:r>
            <a:r>
              <a:rPr lang="en-US" sz="1800" dirty="0"/>
              <a:t> number for you upon request. </a:t>
            </a:r>
          </a:p>
        </p:txBody>
      </p:sp>
    </p:spTree>
    <p:extLst>
      <p:ext uri="{BB962C8B-B14F-4D97-AF65-F5344CB8AC3E}">
        <p14:creationId xmlns:p14="http://schemas.microsoft.com/office/powerpoint/2010/main" val="36365762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C068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1045029" y="944020"/>
            <a:ext cx="11269762" cy="1244798"/>
          </a:xfrm>
        </p:spPr>
        <p:txBody>
          <a:bodyPr/>
          <a:lstStyle/>
          <a:p>
            <a:r>
              <a:rPr lang="en-US" dirty="0">
                <a:solidFill>
                  <a:schemeClr val="bg1"/>
                </a:solidFill>
              </a:rPr>
              <a:t>Migration Process</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a:xfrm>
            <a:off x="1045029" y="2905802"/>
            <a:ext cx="21705679" cy="9144684"/>
          </a:xfrm>
        </p:spPr>
        <p:txBody>
          <a:bodyPr/>
          <a:lstStyle/>
          <a:p>
            <a:r>
              <a:rPr lang="en-US" dirty="0">
                <a:solidFill>
                  <a:schemeClr val="bg1"/>
                </a:solidFill>
              </a:rPr>
              <a:t>Migrating a US Short Code from another aggregator to </a:t>
            </a:r>
            <a:r>
              <a:rPr lang="en-US" dirty="0" err="1">
                <a:solidFill>
                  <a:schemeClr val="bg1"/>
                </a:solidFill>
              </a:rPr>
              <a:t>Sinch</a:t>
            </a:r>
            <a:r>
              <a:rPr lang="en-US" dirty="0">
                <a:solidFill>
                  <a:schemeClr val="bg1"/>
                </a:solidFill>
              </a:rPr>
              <a:t> will follow a very similar process to a new short code set up. We will still require a campaign brief, short code receipt, CTA screenshot, in addition to the migration letter. We will schedule the migration according to the below table. Many carriers have specific maintenance windows for short code provisioning which sets when the migration will occur. The shortest “migration period” is 5 days (Monday – Friday).</a:t>
            </a:r>
          </a:p>
          <a:p>
            <a:endParaRPr lang="en-US" dirty="0"/>
          </a:p>
          <a:p>
            <a:endParaRPr lang="en-US" dirty="0"/>
          </a:p>
          <a:p>
            <a:endParaRPr lang="en-US" dirty="0"/>
          </a:p>
        </p:txBody>
      </p:sp>
      <p:graphicFrame>
        <p:nvGraphicFramePr>
          <p:cNvPr id="2" name="Table 1">
            <a:extLst>
              <a:ext uri="{FF2B5EF4-FFF2-40B4-BE49-F238E27FC236}">
                <a16:creationId xmlns:a16="http://schemas.microsoft.com/office/drawing/2014/main" id="{717BCC01-0241-415B-BEA2-45902AE8CF3E}"/>
              </a:ext>
            </a:extLst>
          </p:cNvPr>
          <p:cNvGraphicFramePr>
            <a:graphicFrameLocks noGrp="1"/>
          </p:cNvGraphicFramePr>
          <p:nvPr>
            <p:extLst>
              <p:ext uri="{D42A27DB-BD31-4B8C-83A1-F6EECF244321}">
                <p14:modId xmlns:p14="http://schemas.microsoft.com/office/powerpoint/2010/main" val="315999506"/>
              </p:ext>
            </p:extLst>
          </p:nvPr>
        </p:nvGraphicFramePr>
        <p:xfrm>
          <a:off x="3683916" y="6200775"/>
          <a:ext cx="16427904" cy="5062220"/>
        </p:xfrm>
        <a:graphic>
          <a:graphicData uri="http://schemas.openxmlformats.org/drawingml/2006/table">
            <a:tbl>
              <a:tblPr/>
              <a:tblGrid>
                <a:gridCol w="3683454">
                  <a:extLst>
                    <a:ext uri="{9D8B030D-6E8A-4147-A177-3AD203B41FA5}">
                      <a16:colId xmlns:a16="http://schemas.microsoft.com/office/drawing/2014/main" val="3739109000"/>
                    </a:ext>
                  </a:extLst>
                </a:gridCol>
                <a:gridCol w="12744450">
                  <a:extLst>
                    <a:ext uri="{9D8B030D-6E8A-4147-A177-3AD203B41FA5}">
                      <a16:colId xmlns:a16="http://schemas.microsoft.com/office/drawing/2014/main" val="841374618"/>
                    </a:ext>
                  </a:extLst>
                </a:gridCol>
              </a:tblGrid>
              <a:tr h="0">
                <a:tc>
                  <a:txBody>
                    <a:bodyPr/>
                    <a:lstStyle/>
                    <a:p>
                      <a:pPr algn="l" fontAlgn="t"/>
                      <a:r>
                        <a:rPr lang="en-US" sz="2800" b="1" dirty="0">
                          <a:solidFill>
                            <a:schemeClr val="bg1"/>
                          </a:solidFill>
                          <a:effectLst/>
                        </a:rPr>
                        <a:t>Operator</a:t>
                      </a:r>
                    </a:p>
                  </a:txBody>
                  <a:tcPr marL="63500" marR="9525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solidFill>
                      <a:srgbClr val="5C068B"/>
                    </a:solidFill>
                  </a:tcPr>
                </a:tc>
                <a:tc>
                  <a:txBody>
                    <a:bodyPr/>
                    <a:lstStyle/>
                    <a:p>
                      <a:pPr algn="l" fontAlgn="t"/>
                      <a:r>
                        <a:rPr lang="en-US" sz="2800" b="1" dirty="0">
                          <a:solidFill>
                            <a:schemeClr val="bg1"/>
                          </a:solidFill>
                          <a:effectLst/>
                        </a:rPr>
                        <a:t>Migration Schedule</a:t>
                      </a:r>
                    </a:p>
                  </a:txBody>
                  <a:tcPr marL="63500" marR="9525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solidFill>
                      <a:srgbClr val="5C068B"/>
                    </a:solidFill>
                  </a:tcPr>
                </a:tc>
                <a:extLst>
                  <a:ext uri="{0D108BD9-81ED-4DB2-BD59-A6C34878D82A}">
                    <a16:rowId xmlns:a16="http://schemas.microsoft.com/office/drawing/2014/main" val="1925299260"/>
                  </a:ext>
                </a:extLst>
              </a:tr>
              <a:tr h="0">
                <a:tc>
                  <a:txBody>
                    <a:bodyPr/>
                    <a:lstStyle/>
                    <a:p>
                      <a:pPr algn="l" fontAlgn="t"/>
                      <a:r>
                        <a:rPr lang="en-US" dirty="0">
                          <a:solidFill>
                            <a:schemeClr val="bg1"/>
                          </a:solidFill>
                          <a:effectLst/>
                        </a:rPr>
                        <a:t>AT&amp;T</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Early Monday morning maintenance window (usually 2am)</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160589945"/>
                  </a:ext>
                </a:extLst>
              </a:tr>
              <a:tr h="0">
                <a:tc>
                  <a:txBody>
                    <a:bodyPr/>
                    <a:lstStyle/>
                    <a:p>
                      <a:pPr algn="l" fontAlgn="t"/>
                      <a:r>
                        <a:rPr lang="en-US">
                          <a:solidFill>
                            <a:schemeClr val="bg1"/>
                          </a:solidFill>
                          <a:effectLst/>
                        </a:rPr>
                        <a:t>Sprint/Boost/Virgin</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Early Wednesday morning maintenance window (Virgin occurs on Thursday morning)</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858864203"/>
                  </a:ext>
                </a:extLst>
              </a:tr>
              <a:tr h="0">
                <a:tc>
                  <a:txBody>
                    <a:bodyPr/>
                    <a:lstStyle/>
                    <a:p>
                      <a:pPr algn="l" fontAlgn="t"/>
                      <a:r>
                        <a:rPr lang="en-US">
                          <a:solidFill>
                            <a:schemeClr val="bg1"/>
                          </a:solidFill>
                          <a:effectLst/>
                        </a:rPr>
                        <a:t>T-Mobile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a:solidFill>
                            <a:schemeClr val="bg1"/>
                          </a:solidFill>
                          <a:effectLst/>
                        </a:rPr>
                        <a:t>During a call which can be scheduled for any day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05935153"/>
                  </a:ext>
                </a:extLst>
              </a:tr>
              <a:tr h="0">
                <a:tc>
                  <a:txBody>
                    <a:bodyPr/>
                    <a:lstStyle/>
                    <a:p>
                      <a:pPr algn="l" fontAlgn="t"/>
                      <a:r>
                        <a:rPr lang="en-US">
                          <a:solidFill>
                            <a:schemeClr val="bg1"/>
                          </a:solidFill>
                          <a:effectLst/>
                        </a:rPr>
                        <a:t>Verizon</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a:solidFill>
                            <a:schemeClr val="bg1"/>
                          </a:solidFill>
                          <a:effectLst/>
                        </a:rPr>
                        <a:t>Early Friday morning maintenance window (usually 2-4am)</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53802591"/>
                  </a:ext>
                </a:extLst>
              </a:tr>
              <a:tr h="0">
                <a:tc>
                  <a:txBody>
                    <a:bodyPr/>
                    <a:lstStyle/>
                    <a:p>
                      <a:pPr algn="l" fontAlgn="t"/>
                      <a:r>
                        <a:rPr lang="en-US">
                          <a:solidFill>
                            <a:schemeClr val="bg1"/>
                          </a:solidFill>
                          <a:effectLst/>
                        </a:rPr>
                        <a:t>ClearSky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a:solidFill>
                            <a:schemeClr val="bg1"/>
                          </a:solidFill>
                          <a:effectLst/>
                        </a:rPr>
                        <a:t>Wednesday maintenance window</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630958633"/>
                  </a:ext>
                </a:extLst>
              </a:tr>
              <a:tr h="0">
                <a:tc>
                  <a:txBody>
                    <a:bodyPr/>
                    <a:lstStyle/>
                    <a:p>
                      <a:pPr algn="l" fontAlgn="t"/>
                      <a:r>
                        <a:rPr lang="en-US">
                          <a:solidFill>
                            <a:schemeClr val="bg1"/>
                          </a:solidFill>
                          <a:effectLst/>
                        </a:rPr>
                        <a:t>US Cellular</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a:solidFill>
                            <a:schemeClr val="bg1"/>
                          </a:solidFill>
                          <a:effectLst/>
                        </a:rPr>
                        <a:t>Migration can be scheduled for any day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460936655"/>
                  </a:ext>
                </a:extLst>
              </a:tr>
              <a:tr h="0">
                <a:tc>
                  <a:txBody>
                    <a:bodyPr/>
                    <a:lstStyle/>
                    <a:p>
                      <a:pPr algn="l" fontAlgn="t"/>
                      <a:r>
                        <a:rPr lang="en-US">
                          <a:solidFill>
                            <a:schemeClr val="bg1"/>
                          </a:solidFill>
                          <a:effectLst/>
                        </a:rPr>
                        <a:t>Interop</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a:solidFill>
                            <a:schemeClr val="bg1"/>
                          </a:solidFill>
                          <a:effectLst/>
                        </a:rPr>
                        <a:t>Migration can be scheduled for any day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08443731"/>
                  </a:ext>
                </a:extLst>
              </a:tr>
              <a:tr h="0">
                <a:tc>
                  <a:txBody>
                    <a:bodyPr/>
                    <a:lstStyle/>
                    <a:p>
                      <a:pPr algn="l" fontAlgn="t"/>
                      <a:r>
                        <a:rPr lang="en-US">
                          <a:solidFill>
                            <a:schemeClr val="bg1"/>
                          </a:solidFill>
                          <a:effectLst/>
                        </a:rPr>
                        <a:t>ACG</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Migration can be scheduled for any day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721707764"/>
                  </a:ext>
                </a:extLst>
              </a:tr>
              <a:tr h="0">
                <a:tc>
                  <a:txBody>
                    <a:bodyPr/>
                    <a:lstStyle/>
                    <a:p>
                      <a:pPr algn="l" fontAlgn="t"/>
                      <a:r>
                        <a:rPr lang="en-US">
                          <a:solidFill>
                            <a:schemeClr val="bg1"/>
                          </a:solidFill>
                          <a:effectLst/>
                        </a:rPr>
                        <a:t>Google Voice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a:solidFill>
                            <a:schemeClr val="bg1"/>
                          </a:solidFill>
                          <a:effectLst/>
                        </a:rPr>
                        <a:t>Migration can be scheduled for any day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251922080"/>
                  </a:ext>
                </a:extLst>
              </a:tr>
              <a:tr h="0">
                <a:tc>
                  <a:txBody>
                    <a:bodyPr/>
                    <a:lstStyle/>
                    <a:p>
                      <a:pPr algn="l" fontAlgn="t"/>
                      <a:r>
                        <a:rPr lang="en-US">
                          <a:solidFill>
                            <a:schemeClr val="bg1"/>
                          </a:solidFill>
                          <a:effectLst/>
                        </a:rPr>
                        <a:t>Peerless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Migration can be scheduled for any day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291460587"/>
                  </a:ext>
                </a:extLst>
              </a:tr>
            </a:tbl>
          </a:graphicData>
        </a:graphic>
      </p:graphicFrame>
    </p:spTree>
    <p:extLst>
      <p:ext uri="{BB962C8B-B14F-4D97-AF65-F5344CB8AC3E}">
        <p14:creationId xmlns:p14="http://schemas.microsoft.com/office/powerpoint/2010/main" val="18297659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C068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1045029" y="944020"/>
            <a:ext cx="11269762" cy="1244798"/>
          </a:xfrm>
        </p:spPr>
        <p:txBody>
          <a:bodyPr/>
          <a:lstStyle/>
          <a:p>
            <a:r>
              <a:rPr lang="en-US" dirty="0">
                <a:solidFill>
                  <a:schemeClr val="bg1"/>
                </a:solidFill>
              </a:rPr>
              <a:t>Migration Process</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a:xfrm>
            <a:off x="1045029" y="2905802"/>
            <a:ext cx="21705679" cy="9144684"/>
          </a:xfrm>
        </p:spPr>
        <p:txBody>
          <a:bodyPr/>
          <a:lstStyle/>
          <a:p>
            <a:r>
              <a:rPr lang="en-US" sz="3600" dirty="0">
                <a:solidFill>
                  <a:schemeClr val="bg1"/>
                </a:solidFill>
              </a:rPr>
              <a:t>Technical Migration Strategies</a:t>
            </a:r>
          </a:p>
          <a:p>
            <a:endParaRPr lang="en-US" dirty="0">
              <a:solidFill>
                <a:schemeClr val="bg1"/>
              </a:solidFill>
            </a:endParaRPr>
          </a:p>
          <a:p>
            <a:r>
              <a:rPr lang="en-US" b="1" dirty="0">
                <a:solidFill>
                  <a:schemeClr val="bg1"/>
                </a:solidFill>
              </a:rPr>
              <a:t>Scenario #1: (Implementation Complexity: Low (</a:t>
            </a:r>
            <a:r>
              <a:rPr lang="en-US" b="1" dirty="0" err="1">
                <a:solidFill>
                  <a:schemeClr val="bg1"/>
                </a:solidFill>
              </a:rPr>
              <a:t>Sinch</a:t>
            </a:r>
            <a:r>
              <a:rPr lang="en-US" b="1" dirty="0">
                <a:solidFill>
                  <a:schemeClr val="bg1"/>
                </a:solidFill>
              </a:rPr>
              <a:t>), High (Client) / Traffic Impact: Low) </a:t>
            </a:r>
          </a:p>
          <a:p>
            <a:r>
              <a:rPr lang="en-US" i="1" dirty="0">
                <a:solidFill>
                  <a:schemeClr val="bg1"/>
                </a:solidFill>
              </a:rPr>
              <a:t>With the Client being able to "scrub" their MSISDN database, this MT traffic migration strategy allows client to control routing on their side based on the </a:t>
            </a:r>
            <a:r>
              <a:rPr lang="en-US" i="1" dirty="0" err="1">
                <a:solidFill>
                  <a:schemeClr val="bg1"/>
                </a:solidFill>
              </a:rPr>
              <a:t>OperatorID</a:t>
            </a:r>
            <a:r>
              <a:rPr lang="en-US" i="1" dirty="0">
                <a:solidFill>
                  <a:schemeClr val="bg1"/>
                </a:solidFill>
              </a:rPr>
              <a:t> set in the inbound MOs to trigger the MT traffic switchover towards CLX.</a:t>
            </a:r>
          </a:p>
          <a:p>
            <a:endParaRPr lang="en-US" dirty="0">
              <a:solidFill>
                <a:schemeClr val="bg1"/>
              </a:solidFill>
            </a:endParaRPr>
          </a:p>
          <a:p>
            <a:r>
              <a:rPr lang="en-US" b="1" dirty="0">
                <a:solidFill>
                  <a:schemeClr val="bg1"/>
                </a:solidFill>
              </a:rPr>
              <a:t>Scenario #2: (Implementation Complexity: Low (</a:t>
            </a:r>
            <a:r>
              <a:rPr lang="en-US" b="1" dirty="0" err="1">
                <a:solidFill>
                  <a:schemeClr val="bg1"/>
                </a:solidFill>
              </a:rPr>
              <a:t>Sinch</a:t>
            </a:r>
            <a:r>
              <a:rPr lang="en-US" b="1" dirty="0">
                <a:solidFill>
                  <a:schemeClr val="bg1"/>
                </a:solidFill>
              </a:rPr>
              <a:t>), Low (Client) / Traffic Impact: High)</a:t>
            </a:r>
          </a:p>
          <a:p>
            <a:r>
              <a:rPr lang="en-US" i="1" dirty="0">
                <a:solidFill>
                  <a:schemeClr val="bg1"/>
                </a:solidFill>
              </a:rPr>
              <a:t>With the Client unable to "scrub" their MSISDN database and rely on </a:t>
            </a:r>
            <a:r>
              <a:rPr lang="en-US" i="1" dirty="0" err="1">
                <a:solidFill>
                  <a:schemeClr val="bg1"/>
                </a:solidFill>
              </a:rPr>
              <a:t>Sinch</a:t>
            </a:r>
            <a:r>
              <a:rPr lang="en-US" i="1" dirty="0">
                <a:solidFill>
                  <a:schemeClr val="bg1"/>
                </a:solidFill>
              </a:rPr>
              <a:t> Operator-Lookup during MT routing, Client has no control of routing on their side to segregate MT traffic to be routed between aggregators. In this scenario, Client will start forwarding 100% of the MT traffic for the short code being migrated immediately after the first carrier has completed the migration between aggregators. MT traffic from the migrated short code towards carriers that have not completed the migration yet will be rejected or failed. Client will retry sending the failed MT requests via the previous aggregator.</a:t>
            </a:r>
            <a:endParaRPr lang="en-US"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87692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F0BD9A-D103-4600-936A-6CE93E23353D}"/>
              </a:ext>
            </a:extLst>
          </p:cNvPr>
          <p:cNvSpPr txBox="1"/>
          <p:nvPr/>
        </p:nvSpPr>
        <p:spPr>
          <a:xfrm>
            <a:off x="1758462" y="1143346"/>
            <a:ext cx="17039492" cy="9705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C4E288"/>
                </a:solidFill>
                <a:effectLst/>
                <a:uFillTx/>
                <a:latin typeface="Helvetica Neue"/>
                <a:ea typeface="Helvetica Neue"/>
                <a:cs typeface="Helvetica Neue"/>
                <a:sym typeface="Helvetica Neue"/>
              </a:rPr>
              <a:t>Agenda</a:t>
            </a:r>
          </a:p>
          <a:p>
            <a:pPr marL="0" marR="0" indent="0" algn="l" defTabSz="825500" rtl="0" fontAlgn="auto" latinLnBrk="0" hangingPunct="0">
              <a:lnSpc>
                <a:spcPct val="100000"/>
              </a:lnSpc>
              <a:spcBef>
                <a:spcPts val="0"/>
              </a:spcBef>
              <a:spcAft>
                <a:spcPts val="0"/>
              </a:spcAft>
              <a:buClrTx/>
              <a:buSzTx/>
              <a:buFontTx/>
              <a:buNone/>
              <a:tabLst/>
            </a:pPr>
            <a:endParaRPr kumimoji="0" lang="en-US" sz="5400" b="1" i="0" u="none" strike="noStrike" cap="none" spc="0" normalizeH="0" baseline="0" dirty="0">
              <a:ln>
                <a:noFill/>
              </a:ln>
              <a:solidFill>
                <a:srgbClr val="C4E288"/>
              </a:solidFill>
              <a:effectLst/>
              <a:uFillTx/>
              <a:latin typeface="Helvetica Neue"/>
              <a:ea typeface="Helvetica Neue"/>
              <a:cs typeface="Helvetica Neue"/>
              <a:sym typeface="Helvetica Neue"/>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solidFill>
                  <a:srgbClr val="C4E288"/>
                </a:solidFill>
              </a:rPr>
              <a:t>Activation Process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b="1" i="0" u="none" strike="noStrike" cap="none" spc="0" normalizeH="0" baseline="0" dirty="0">
                <a:ln>
                  <a:noFill/>
                </a:ln>
                <a:solidFill>
                  <a:srgbClr val="C4E288"/>
                </a:solidFill>
                <a:effectLst/>
                <a:uFillTx/>
                <a:latin typeface="Helvetica Neue"/>
                <a:ea typeface="Helvetica Neue"/>
                <a:cs typeface="Helvetica Neue"/>
                <a:sym typeface="Helvetica Neue"/>
              </a:rPr>
              <a:t>Rules and Regulations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solidFill>
                  <a:srgbClr val="C4E288"/>
                </a:solidFill>
              </a:rPr>
              <a:t>Examples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b="1" i="0" u="none" strike="noStrike" cap="none" spc="0" normalizeH="0" baseline="0" dirty="0">
                <a:ln>
                  <a:noFill/>
                </a:ln>
                <a:solidFill>
                  <a:srgbClr val="C4E288"/>
                </a:solidFill>
                <a:effectLst/>
                <a:uFillTx/>
                <a:latin typeface="Helvetica Neue"/>
                <a:ea typeface="Helvetica Neue"/>
                <a:cs typeface="Helvetica Neue"/>
                <a:sym typeface="Helvetica Neue"/>
              </a:rPr>
              <a:t>Testing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solidFill>
                  <a:srgbClr val="C4E288"/>
                </a:solidFill>
              </a:rPr>
              <a:t>Migration Process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3200" b="1" i="0" u="none" strike="noStrike" cap="none" spc="0" normalizeH="0" baseline="0" dirty="0">
              <a:ln>
                <a:noFill/>
              </a:ln>
              <a:solidFill>
                <a:srgbClr val="C4E288"/>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sz="5400" dirty="0">
              <a:solidFill>
                <a:srgbClr val="C4E288"/>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400" b="1" i="0" u="none" strike="noStrike" cap="none" spc="0" normalizeH="0" baseline="0" dirty="0">
              <a:ln>
                <a:noFill/>
              </a:ln>
              <a:solidFill>
                <a:srgbClr val="C4E288"/>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sz="5400" dirty="0">
              <a:solidFill>
                <a:srgbClr val="C4E288"/>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400" b="1" i="0" u="none" strike="noStrike" cap="none" spc="0" normalizeH="0" baseline="0" dirty="0">
              <a:ln>
                <a:noFill/>
              </a:ln>
              <a:solidFill>
                <a:srgbClr val="C4E288"/>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sz="5400" dirty="0">
              <a:solidFill>
                <a:srgbClr val="C4E288"/>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400" b="1" i="0" u="none" strike="noStrike" cap="none" spc="0" normalizeH="0" baseline="0" dirty="0">
              <a:ln>
                <a:noFill/>
              </a:ln>
              <a:solidFill>
                <a:srgbClr val="C4E288"/>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899137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C068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2438400" y="2413628"/>
            <a:ext cx="11269762" cy="1244798"/>
          </a:xfrm>
        </p:spPr>
        <p:txBody>
          <a:bodyPr/>
          <a:lstStyle/>
          <a:p>
            <a:r>
              <a:rPr lang="en-US" dirty="0">
                <a:solidFill>
                  <a:schemeClr val="bg1"/>
                </a:solidFill>
              </a:rPr>
              <a:t>Activation</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p:txBody>
          <a:bodyPr/>
          <a:lstStyle/>
          <a:p>
            <a:r>
              <a:rPr lang="en-US" dirty="0">
                <a:solidFill>
                  <a:schemeClr val="bg1"/>
                </a:solidFill>
              </a:rPr>
              <a:t>Activating a short code in the US is a 6-8 week process which is heavily dependent on campaign readiness. This means most of this time pertains to campaign review and editing. Many campaigns are not ready to be filed with the carriers upon first presentation and we are here to help with the process of ensuring a campaign is compliant.</a:t>
            </a:r>
          </a:p>
        </p:txBody>
      </p:sp>
    </p:spTree>
    <p:extLst>
      <p:ext uri="{BB962C8B-B14F-4D97-AF65-F5344CB8AC3E}">
        <p14:creationId xmlns:p14="http://schemas.microsoft.com/office/powerpoint/2010/main" val="3225271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55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1037492" y="1431495"/>
            <a:ext cx="12619870" cy="1244798"/>
          </a:xfrm>
        </p:spPr>
        <p:txBody>
          <a:bodyPr/>
          <a:lstStyle/>
          <a:p>
            <a:r>
              <a:rPr lang="en-US" dirty="0"/>
              <a:t>Rules and Regulations</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a:xfrm>
            <a:off x="1037492" y="3285068"/>
            <a:ext cx="21713216" cy="9516532"/>
          </a:xfrm>
        </p:spPr>
        <p:txBody>
          <a:bodyPr/>
          <a:lstStyle/>
          <a:p>
            <a:r>
              <a:rPr lang="en-US" b="1" dirty="0"/>
              <a:t>Call to Action</a:t>
            </a:r>
            <a:r>
              <a:rPr lang="en-US" dirty="0"/>
              <a:t>: All US Short code programs are required to have a call to action. This is how the program is advertised to the user and how consent is granted to receive messages. A Call to Action may be presented verbally (i.e. point of sale), via print ad (i.e. “text JOIN to </a:t>
            </a:r>
            <a:r>
              <a:rPr lang="en-US" dirty="0" err="1"/>
              <a:t>xxxxx</a:t>
            </a:r>
            <a:r>
              <a:rPr lang="en-US" dirty="0"/>
              <a:t>) or via web (i.e. mobile number entry). The Call to Action must include the following criteria: </a:t>
            </a:r>
            <a:endParaRPr lang="en-US" sz="2000" dirty="0"/>
          </a:p>
          <a:p>
            <a:r>
              <a:rPr lang="en-US" sz="2000" dirty="0"/>
              <a:t>Program description</a:t>
            </a:r>
          </a:p>
          <a:p>
            <a:r>
              <a:rPr lang="en-US" sz="2000" dirty="0"/>
              <a:t>Message frequency</a:t>
            </a:r>
          </a:p>
          <a:p>
            <a:r>
              <a:rPr lang="en-US" sz="2000" dirty="0"/>
              <a:t>“Message and data rates may apply”</a:t>
            </a:r>
          </a:p>
          <a:p>
            <a:r>
              <a:rPr lang="en-US" sz="2000" dirty="0"/>
              <a:t>Link to Terms &amp; Conditions and Privacy Policy</a:t>
            </a:r>
          </a:p>
          <a:p>
            <a:endParaRPr lang="en-US" sz="2000" dirty="0"/>
          </a:p>
          <a:p>
            <a:endParaRPr lang="en-US" sz="2000" dirty="0"/>
          </a:p>
          <a:p>
            <a:r>
              <a:rPr lang="en-US" b="1" dirty="0"/>
              <a:t>Terms and Conditions</a:t>
            </a:r>
            <a:r>
              <a:rPr lang="en-US" dirty="0"/>
              <a:t>: The brand’s terms and conditions page will be reviewed for the following criteria:</a:t>
            </a:r>
          </a:p>
          <a:p>
            <a:r>
              <a:rPr lang="en-US" sz="2000" dirty="0"/>
              <a:t>Program name and description</a:t>
            </a:r>
          </a:p>
          <a:p>
            <a:r>
              <a:rPr lang="en-US" sz="2000" dirty="0"/>
              <a:t>Message frequency</a:t>
            </a:r>
          </a:p>
          <a:p>
            <a:r>
              <a:rPr lang="en-US" sz="2000" dirty="0"/>
              <a:t>“Message and data rates may apply”</a:t>
            </a:r>
          </a:p>
          <a:p>
            <a:r>
              <a:rPr lang="en-US" sz="2000" dirty="0"/>
              <a:t>Customer care information (i.e. Reply HELP for help)</a:t>
            </a:r>
          </a:p>
          <a:p>
            <a:r>
              <a:rPr lang="en-US" sz="2000" dirty="0" err="1"/>
              <a:t>Opt</a:t>
            </a:r>
            <a:r>
              <a:rPr lang="en-US" sz="2000" dirty="0"/>
              <a:t> out instructions (i.e. Reply STOP to end)</a:t>
            </a:r>
          </a:p>
          <a:p>
            <a:r>
              <a:rPr lang="en-US" sz="2000" dirty="0"/>
              <a:t>Link to Privacy Policy</a:t>
            </a:r>
          </a:p>
          <a:p>
            <a:r>
              <a:rPr lang="en-US" sz="2000" dirty="0"/>
              <a:t>“Carriers are not liable for delayed or undelivered messages”</a:t>
            </a:r>
          </a:p>
          <a:p>
            <a:endParaRPr lang="en-US" dirty="0"/>
          </a:p>
          <a:p>
            <a:endParaRPr lang="en-US" dirty="0"/>
          </a:p>
          <a:p>
            <a:endParaRPr lang="en-US" dirty="0"/>
          </a:p>
        </p:txBody>
      </p:sp>
    </p:spTree>
    <p:extLst>
      <p:ext uri="{BB962C8B-B14F-4D97-AF65-F5344CB8AC3E}">
        <p14:creationId xmlns:p14="http://schemas.microsoft.com/office/powerpoint/2010/main" val="363207526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55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1037492" y="859329"/>
            <a:ext cx="12619870" cy="1244798"/>
          </a:xfrm>
        </p:spPr>
        <p:txBody>
          <a:bodyPr/>
          <a:lstStyle/>
          <a:p>
            <a:r>
              <a:rPr lang="en-US" dirty="0"/>
              <a:t>Rules and Regulations</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a:xfrm>
            <a:off x="1037492" y="2907792"/>
            <a:ext cx="21713216" cy="3950208"/>
          </a:xfrm>
        </p:spPr>
        <p:txBody>
          <a:bodyPr/>
          <a:lstStyle/>
          <a:p>
            <a:r>
              <a:rPr lang="en-US" b="1" dirty="0"/>
              <a:t>Privacy Policy</a:t>
            </a:r>
            <a:r>
              <a:rPr lang="en-US" dirty="0"/>
              <a:t>: It must be clear that the end user’s personal information will not be shared or sold to third parties for the purpose of marketing. In other words, only the brand that the user specifically provides consent to, may send messages to that user. Lead generation is not permitted.</a:t>
            </a:r>
            <a:endParaRPr lang="en-US" sz="2000" dirty="0"/>
          </a:p>
          <a:p>
            <a:endParaRPr lang="en-US" b="1" dirty="0"/>
          </a:p>
          <a:p>
            <a:r>
              <a:rPr lang="en-US" b="1" dirty="0"/>
              <a:t>Message Flow</a:t>
            </a:r>
            <a:r>
              <a:rPr lang="en-US" dirty="0"/>
              <a:t>: Recurring programs must send a confirmation message upon opt in. This is referred to as the opt in message, welcome message or initial message. All US Short codes are required to respond to HELP and opt out keywords (STOP, QUIT, CANCEL, END AND UNSUBSCRIBE) whether the program is recurring or one-time. See below for required criteria for the opt in, help and opt out responses</a:t>
            </a:r>
            <a:endParaRPr lang="en-US" sz="2000" dirty="0"/>
          </a:p>
          <a:p>
            <a:endParaRPr lang="en-US" sz="2000" dirty="0"/>
          </a:p>
          <a:p>
            <a:endParaRPr lang="en-US" dirty="0"/>
          </a:p>
        </p:txBody>
      </p:sp>
      <p:sp>
        <p:nvSpPr>
          <p:cNvPr id="2" name="TextBox 1">
            <a:extLst>
              <a:ext uri="{FF2B5EF4-FFF2-40B4-BE49-F238E27FC236}">
                <a16:creationId xmlns:a16="http://schemas.microsoft.com/office/drawing/2014/main" id="{4A3AA138-2FF4-435C-BC5F-CB646644FBD0}"/>
              </a:ext>
            </a:extLst>
          </p:cNvPr>
          <p:cNvSpPr txBox="1"/>
          <p:nvPr/>
        </p:nvSpPr>
        <p:spPr>
          <a:xfrm>
            <a:off x="1037492" y="8285980"/>
            <a:ext cx="21713216"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3" spcCol="38100" rtlCol="0" anchor="ctr">
            <a:spAutoFit/>
          </a:bodyPr>
          <a:lstStyle/>
          <a:p>
            <a:pPr lvl="0" algn="l" defTabSz="457200" hangingPunct="1">
              <a:lnSpc>
                <a:spcPct val="150000"/>
              </a:lnSpc>
              <a:buClr>
                <a:srgbClr val="FFC556"/>
              </a:buClr>
            </a:pPr>
            <a:r>
              <a:rPr lang="en-US" sz="2000" dirty="0" err="1">
                <a:solidFill>
                  <a:srgbClr val="333E47"/>
                </a:solidFill>
                <a:latin typeface="Helvetica"/>
                <a:cs typeface="Helvetica"/>
                <a:sym typeface="Helvetica"/>
              </a:rPr>
              <a:t>Opt</a:t>
            </a:r>
            <a:r>
              <a:rPr lang="en-US" sz="2000" dirty="0">
                <a:solidFill>
                  <a:srgbClr val="333E47"/>
                </a:solidFill>
                <a:latin typeface="Helvetica"/>
                <a:cs typeface="Helvetica"/>
                <a:sym typeface="Helvetica"/>
              </a:rPr>
              <a:t> in Message</a:t>
            </a:r>
          </a:p>
          <a:p>
            <a:pPr lvl="0" algn="l" defTabSz="457200" hangingPunct="1">
              <a:lnSpc>
                <a:spcPct val="150000"/>
              </a:lnSpc>
              <a:buClr>
                <a:srgbClr val="FFC556"/>
              </a:buClr>
            </a:pPr>
            <a:r>
              <a:rPr lang="en-US" sz="2000" b="0" dirty="0">
                <a:solidFill>
                  <a:srgbClr val="333E47"/>
                </a:solidFill>
                <a:latin typeface="Helvetica"/>
                <a:cs typeface="Helvetica"/>
                <a:sym typeface="Helvetica"/>
              </a:rPr>
              <a:t>Program/brand name </a:t>
            </a:r>
          </a:p>
          <a:p>
            <a:pPr lvl="0" algn="l" defTabSz="457200" hangingPunct="1">
              <a:lnSpc>
                <a:spcPct val="150000"/>
              </a:lnSpc>
              <a:buClr>
                <a:srgbClr val="FFC556"/>
              </a:buClr>
            </a:pPr>
            <a:r>
              <a:rPr lang="en-US" sz="2000" b="0" dirty="0">
                <a:solidFill>
                  <a:srgbClr val="333E47"/>
                </a:solidFill>
                <a:latin typeface="Helvetica"/>
                <a:cs typeface="Helvetica"/>
                <a:sym typeface="Helvetica"/>
              </a:rPr>
              <a:t>Message frequency</a:t>
            </a:r>
          </a:p>
          <a:p>
            <a:pPr lvl="0" algn="l" defTabSz="457200" hangingPunct="1">
              <a:lnSpc>
                <a:spcPct val="150000"/>
              </a:lnSpc>
              <a:buClr>
                <a:srgbClr val="FFC556"/>
              </a:buClr>
            </a:pPr>
            <a:r>
              <a:rPr lang="en-US" sz="2000" b="0" dirty="0">
                <a:solidFill>
                  <a:srgbClr val="333E47"/>
                </a:solidFill>
                <a:latin typeface="Helvetica"/>
                <a:cs typeface="Helvetica"/>
                <a:sym typeface="Helvetica"/>
              </a:rPr>
              <a:t>“Message and data rates may apply”</a:t>
            </a:r>
          </a:p>
          <a:p>
            <a:pPr lvl="0" algn="l" defTabSz="457200" hangingPunct="1">
              <a:lnSpc>
                <a:spcPct val="150000"/>
              </a:lnSpc>
              <a:buClr>
                <a:srgbClr val="FFC556"/>
              </a:buClr>
            </a:pPr>
            <a:r>
              <a:rPr lang="en-US" sz="2000" b="0" dirty="0">
                <a:solidFill>
                  <a:srgbClr val="333E47"/>
                </a:solidFill>
                <a:latin typeface="Helvetica"/>
                <a:cs typeface="Helvetica"/>
                <a:sym typeface="Helvetica"/>
              </a:rPr>
              <a:t>Customer care information (i.e. Reply HELP for help)</a:t>
            </a:r>
          </a:p>
          <a:p>
            <a:pPr lvl="0" algn="l" defTabSz="457200" hangingPunct="1">
              <a:lnSpc>
                <a:spcPct val="150000"/>
              </a:lnSpc>
              <a:buClr>
                <a:srgbClr val="FFC556"/>
              </a:buClr>
            </a:pPr>
            <a:r>
              <a:rPr lang="en-US" sz="2000" b="0" dirty="0" err="1">
                <a:solidFill>
                  <a:srgbClr val="333E47"/>
                </a:solidFill>
                <a:latin typeface="Helvetica"/>
                <a:cs typeface="Helvetica"/>
                <a:sym typeface="Helvetica"/>
              </a:rPr>
              <a:t>Opt</a:t>
            </a:r>
            <a:r>
              <a:rPr lang="en-US" sz="2000" b="0" dirty="0">
                <a:solidFill>
                  <a:srgbClr val="333E47"/>
                </a:solidFill>
                <a:latin typeface="Helvetica"/>
                <a:cs typeface="Helvetica"/>
                <a:sym typeface="Helvetica"/>
              </a:rPr>
              <a:t> out instructions (i.e. Reply STOP to end)</a:t>
            </a: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r>
              <a:rPr lang="en-US" sz="2000" b="0" dirty="0">
                <a:solidFill>
                  <a:srgbClr val="333E47"/>
                </a:solidFill>
                <a:latin typeface="Helvetica"/>
                <a:cs typeface="Helvetica"/>
                <a:sym typeface="Helvetica"/>
              </a:rPr>
              <a:t>*Only program name is required for one-time programs</a:t>
            </a:r>
          </a:p>
          <a:p>
            <a:pPr lvl="0" algn="l" defTabSz="457200" hangingPunct="1">
              <a:lnSpc>
                <a:spcPct val="150000"/>
              </a:lnSpc>
              <a:buClr>
                <a:srgbClr val="FFC556"/>
              </a:buClr>
            </a:pPr>
            <a:endParaRPr lang="en-US" sz="28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r>
              <a:rPr lang="en-US" sz="2000" b="0" dirty="0">
                <a:solidFill>
                  <a:srgbClr val="333E47"/>
                </a:solidFill>
                <a:latin typeface="Helvetica"/>
                <a:cs typeface="Helvetica"/>
                <a:sym typeface="Helvetica"/>
              </a:rPr>
              <a:t>			</a:t>
            </a: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r>
              <a:rPr lang="en-US" sz="2000" dirty="0" err="1">
                <a:solidFill>
                  <a:srgbClr val="333E47"/>
                </a:solidFill>
                <a:latin typeface="Helvetica"/>
                <a:cs typeface="Helvetica"/>
                <a:sym typeface="Helvetica"/>
              </a:rPr>
              <a:t>Opt</a:t>
            </a:r>
            <a:r>
              <a:rPr lang="en-US" sz="2000" dirty="0">
                <a:solidFill>
                  <a:srgbClr val="333E47"/>
                </a:solidFill>
                <a:latin typeface="Helvetica"/>
                <a:cs typeface="Helvetica"/>
                <a:sym typeface="Helvetica"/>
              </a:rPr>
              <a:t> Out Response</a:t>
            </a:r>
          </a:p>
          <a:p>
            <a:pPr lvl="0" algn="l" defTabSz="457200" hangingPunct="1">
              <a:lnSpc>
                <a:spcPct val="150000"/>
              </a:lnSpc>
              <a:buClr>
                <a:srgbClr val="FFC556"/>
              </a:buClr>
            </a:pPr>
            <a:r>
              <a:rPr lang="en-US" sz="2000" b="0" dirty="0">
                <a:solidFill>
                  <a:srgbClr val="333E47"/>
                </a:solidFill>
                <a:latin typeface="Helvetica"/>
                <a:cs typeface="Helvetica"/>
                <a:sym typeface="Helvetica"/>
              </a:rPr>
              <a:t>Program/brand name</a:t>
            </a:r>
          </a:p>
          <a:p>
            <a:pPr lvl="0" algn="l" defTabSz="457200" hangingPunct="1">
              <a:lnSpc>
                <a:spcPct val="150000"/>
              </a:lnSpc>
              <a:buClr>
                <a:srgbClr val="FFC556"/>
              </a:buClr>
            </a:pPr>
            <a:r>
              <a:rPr lang="en-US" sz="2000" b="0" dirty="0">
                <a:solidFill>
                  <a:srgbClr val="333E47"/>
                </a:solidFill>
                <a:latin typeface="Helvetica"/>
                <a:cs typeface="Helvetica"/>
                <a:sym typeface="Helvetica"/>
              </a:rPr>
              <a:t>Confirmation that user has unsubscribed and </a:t>
            </a:r>
          </a:p>
          <a:p>
            <a:pPr lvl="0" algn="l" defTabSz="457200" hangingPunct="1">
              <a:lnSpc>
                <a:spcPct val="150000"/>
              </a:lnSpc>
              <a:buClr>
                <a:srgbClr val="FFC556"/>
              </a:buClr>
            </a:pPr>
            <a:r>
              <a:rPr lang="en-US" sz="2000" b="0" dirty="0">
                <a:solidFill>
                  <a:srgbClr val="333E47"/>
                </a:solidFill>
                <a:latin typeface="Helvetica"/>
                <a:cs typeface="Helvetica"/>
                <a:sym typeface="Helvetica"/>
              </a:rPr>
              <a:t>will not receive any more messages</a:t>
            </a: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dirty="0">
              <a:solidFill>
                <a:srgbClr val="333E47"/>
              </a:solidFill>
              <a:latin typeface="Helvetica"/>
              <a:cs typeface="Helvetica"/>
              <a:sym typeface="Helvetica"/>
            </a:endParaRPr>
          </a:p>
          <a:p>
            <a:pPr lvl="0" algn="l" defTabSz="457200" hangingPunct="1">
              <a:lnSpc>
                <a:spcPct val="150000"/>
              </a:lnSpc>
              <a:buClr>
                <a:srgbClr val="FFC556"/>
              </a:buClr>
            </a:pPr>
            <a:r>
              <a:rPr lang="en-US" sz="2000" dirty="0">
                <a:solidFill>
                  <a:srgbClr val="333E47"/>
                </a:solidFill>
                <a:latin typeface="Helvetica"/>
                <a:cs typeface="Helvetica"/>
                <a:sym typeface="Helvetica"/>
              </a:rPr>
              <a:t>Help Response</a:t>
            </a:r>
          </a:p>
          <a:p>
            <a:pPr lvl="0" algn="l" defTabSz="457200" hangingPunct="1">
              <a:lnSpc>
                <a:spcPct val="150000"/>
              </a:lnSpc>
              <a:buClr>
                <a:srgbClr val="FFC556"/>
              </a:buClr>
            </a:pPr>
            <a:r>
              <a:rPr lang="en-US" sz="2000" b="0" dirty="0">
                <a:solidFill>
                  <a:srgbClr val="333E47"/>
                </a:solidFill>
                <a:latin typeface="Helvetica"/>
                <a:cs typeface="Helvetica"/>
                <a:sym typeface="Helvetica"/>
              </a:rPr>
              <a:t>Program/brand name</a:t>
            </a:r>
          </a:p>
          <a:p>
            <a:pPr lvl="0" algn="l" defTabSz="457200" hangingPunct="1">
              <a:lnSpc>
                <a:spcPct val="150000"/>
              </a:lnSpc>
              <a:buClr>
                <a:srgbClr val="FFC556"/>
              </a:buClr>
            </a:pPr>
            <a:r>
              <a:rPr lang="en-US" sz="2000" b="0" dirty="0">
                <a:solidFill>
                  <a:srgbClr val="333E47"/>
                </a:solidFill>
                <a:latin typeface="Helvetica"/>
                <a:cs typeface="Helvetica"/>
                <a:sym typeface="Helvetica"/>
              </a:rPr>
              <a:t>Contact info (email/phone/support web page)</a:t>
            </a: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a:p>
            <a:pPr lvl="0" algn="l" defTabSz="457200" hangingPunct="1">
              <a:lnSpc>
                <a:spcPct val="150000"/>
              </a:lnSpc>
              <a:buClr>
                <a:srgbClr val="FFC556"/>
              </a:buClr>
            </a:pPr>
            <a:endParaRPr lang="en-US" sz="2000" b="0" dirty="0">
              <a:solidFill>
                <a:srgbClr val="333E47"/>
              </a:solidFill>
              <a:latin typeface="Helvetica"/>
              <a:cs typeface="Helvetica"/>
              <a:sym typeface="Helvetica"/>
            </a:endParaRPr>
          </a:p>
        </p:txBody>
      </p:sp>
    </p:spTree>
    <p:extLst>
      <p:ext uri="{BB962C8B-B14F-4D97-AF65-F5344CB8AC3E}">
        <p14:creationId xmlns:p14="http://schemas.microsoft.com/office/powerpoint/2010/main" val="27775132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068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51B966-FA90-4F71-A132-E03BCF69F337}"/>
              </a:ext>
            </a:extLst>
          </p:cNvPr>
          <p:cNvSpPr>
            <a:spLocks noGrp="1"/>
          </p:cNvSpPr>
          <p:nvPr>
            <p:ph type="title"/>
          </p:nvPr>
        </p:nvSpPr>
        <p:spPr>
          <a:xfrm>
            <a:off x="1324792" y="2162937"/>
            <a:ext cx="11269762" cy="1244798"/>
          </a:xfrm>
        </p:spPr>
        <p:txBody>
          <a:bodyPr/>
          <a:lstStyle/>
          <a:p>
            <a:r>
              <a:rPr lang="en-US" dirty="0">
                <a:solidFill>
                  <a:schemeClr val="bg1"/>
                </a:solidFill>
              </a:rPr>
              <a:t>Provisioning Timelines</a:t>
            </a:r>
          </a:p>
        </p:txBody>
      </p:sp>
      <p:sp>
        <p:nvSpPr>
          <p:cNvPr id="4" name="Text Placeholder 3">
            <a:extLst>
              <a:ext uri="{FF2B5EF4-FFF2-40B4-BE49-F238E27FC236}">
                <a16:creationId xmlns:a16="http://schemas.microsoft.com/office/drawing/2014/main" id="{DAFA514D-D0C8-435C-A11C-452463D0FBCA}"/>
              </a:ext>
            </a:extLst>
          </p:cNvPr>
          <p:cNvSpPr>
            <a:spLocks noGrp="1"/>
          </p:cNvSpPr>
          <p:nvPr>
            <p:ph type="body" sz="quarter" idx="1"/>
          </p:nvPr>
        </p:nvSpPr>
        <p:spPr>
          <a:xfrm>
            <a:off x="1324792" y="3711256"/>
            <a:ext cx="20312308" cy="8061263"/>
          </a:xfrm>
        </p:spPr>
        <p:txBody>
          <a:bodyPr/>
          <a:lstStyle/>
          <a:p>
            <a:r>
              <a:rPr lang="en-US" dirty="0">
                <a:solidFill>
                  <a:schemeClr val="bg1"/>
                </a:solidFill>
              </a:rPr>
              <a:t>The below table outlines the schedule and estimate timing for provisioning of new short codes. Please note this is from the time of </a:t>
            </a:r>
            <a:r>
              <a:rPr lang="en-US" i="1">
                <a:solidFill>
                  <a:schemeClr val="bg1"/>
                </a:solidFill>
              </a:rPr>
              <a:t>carrier submission. </a:t>
            </a:r>
            <a:endParaRPr lang="en-US" dirty="0">
              <a:solidFill>
                <a:schemeClr val="bg1"/>
              </a:solidFill>
            </a:endParaRPr>
          </a:p>
          <a:p>
            <a:endParaRPr lang="en-US" dirty="0">
              <a:solidFill>
                <a:schemeClr val="bg1"/>
              </a:solidFill>
            </a:endParaRPr>
          </a:p>
        </p:txBody>
      </p:sp>
      <p:graphicFrame>
        <p:nvGraphicFramePr>
          <p:cNvPr id="5" name="Table 4">
            <a:extLst>
              <a:ext uri="{FF2B5EF4-FFF2-40B4-BE49-F238E27FC236}">
                <a16:creationId xmlns:a16="http://schemas.microsoft.com/office/drawing/2014/main" id="{7C7E5D1E-8079-4D82-A7F3-4C6DE89B8BA3}"/>
              </a:ext>
            </a:extLst>
          </p:cNvPr>
          <p:cNvGraphicFramePr>
            <a:graphicFrameLocks noGrp="1"/>
          </p:cNvGraphicFramePr>
          <p:nvPr>
            <p:extLst>
              <p:ext uri="{D42A27DB-BD31-4B8C-83A1-F6EECF244321}">
                <p14:modId xmlns:p14="http://schemas.microsoft.com/office/powerpoint/2010/main" val="289572200"/>
              </p:ext>
            </p:extLst>
          </p:nvPr>
        </p:nvGraphicFramePr>
        <p:xfrm>
          <a:off x="2746900" y="5889879"/>
          <a:ext cx="18462852" cy="5882640"/>
        </p:xfrm>
        <a:graphic>
          <a:graphicData uri="http://schemas.openxmlformats.org/drawingml/2006/table">
            <a:tbl>
              <a:tblPr/>
              <a:tblGrid>
                <a:gridCol w="3741012">
                  <a:extLst>
                    <a:ext uri="{9D8B030D-6E8A-4147-A177-3AD203B41FA5}">
                      <a16:colId xmlns:a16="http://schemas.microsoft.com/office/drawing/2014/main" val="3739109000"/>
                    </a:ext>
                  </a:extLst>
                </a:gridCol>
                <a:gridCol w="8741664">
                  <a:extLst>
                    <a:ext uri="{9D8B030D-6E8A-4147-A177-3AD203B41FA5}">
                      <a16:colId xmlns:a16="http://schemas.microsoft.com/office/drawing/2014/main" val="841374618"/>
                    </a:ext>
                  </a:extLst>
                </a:gridCol>
                <a:gridCol w="5980176">
                  <a:extLst>
                    <a:ext uri="{9D8B030D-6E8A-4147-A177-3AD203B41FA5}">
                      <a16:colId xmlns:a16="http://schemas.microsoft.com/office/drawing/2014/main" val="1054428459"/>
                    </a:ext>
                  </a:extLst>
                </a:gridCol>
              </a:tblGrid>
              <a:tr h="0">
                <a:tc>
                  <a:txBody>
                    <a:bodyPr/>
                    <a:lstStyle/>
                    <a:p>
                      <a:pPr algn="l" fontAlgn="t"/>
                      <a:r>
                        <a:rPr lang="en-US" sz="2800" b="1" dirty="0">
                          <a:solidFill>
                            <a:schemeClr val="bg1"/>
                          </a:solidFill>
                          <a:effectLst/>
                        </a:rPr>
                        <a:t>Operator</a:t>
                      </a:r>
                    </a:p>
                  </a:txBody>
                  <a:tcPr marL="63500" marR="9525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solidFill>
                      <a:srgbClr val="5C068B"/>
                    </a:solidFill>
                  </a:tcPr>
                </a:tc>
                <a:tc>
                  <a:txBody>
                    <a:bodyPr/>
                    <a:lstStyle/>
                    <a:p>
                      <a:pPr algn="l" fontAlgn="t"/>
                      <a:r>
                        <a:rPr lang="en-US" sz="2800" b="1" dirty="0">
                          <a:solidFill>
                            <a:schemeClr val="bg1"/>
                          </a:solidFill>
                          <a:effectLst/>
                        </a:rPr>
                        <a:t>Provisioning Schedule</a:t>
                      </a:r>
                    </a:p>
                  </a:txBody>
                  <a:tcPr marL="63500" marR="9525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solidFill>
                      <a:srgbClr val="5C068B"/>
                    </a:solidFill>
                  </a:tcPr>
                </a:tc>
                <a:tc>
                  <a:txBody>
                    <a:bodyPr/>
                    <a:lstStyle/>
                    <a:p>
                      <a:pPr algn="l" fontAlgn="t"/>
                      <a:r>
                        <a:rPr lang="en-US" sz="2800" b="1" dirty="0">
                          <a:solidFill>
                            <a:schemeClr val="bg1"/>
                          </a:solidFill>
                          <a:effectLst/>
                        </a:rPr>
                        <a:t>Estimate Timing</a:t>
                      </a:r>
                    </a:p>
                  </a:txBody>
                  <a:tcPr marL="63500" marR="9525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solidFill>
                      <a:srgbClr val="5C068B"/>
                    </a:solidFill>
                  </a:tcPr>
                </a:tc>
                <a:extLst>
                  <a:ext uri="{0D108BD9-81ED-4DB2-BD59-A6C34878D82A}">
                    <a16:rowId xmlns:a16="http://schemas.microsoft.com/office/drawing/2014/main" val="1925299260"/>
                  </a:ext>
                </a:extLst>
              </a:tr>
              <a:tr h="0">
                <a:tc>
                  <a:txBody>
                    <a:bodyPr/>
                    <a:lstStyle/>
                    <a:p>
                      <a:pPr algn="l" fontAlgn="t"/>
                      <a:r>
                        <a:rPr lang="en-US" dirty="0">
                          <a:solidFill>
                            <a:schemeClr val="bg1"/>
                          </a:solidFill>
                          <a:effectLst/>
                        </a:rPr>
                        <a:t>AT&amp;T</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Early Monday morning maintenance window (usually 2am)</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160589945"/>
                  </a:ext>
                </a:extLst>
              </a:tr>
              <a:tr h="0">
                <a:tc>
                  <a:txBody>
                    <a:bodyPr/>
                    <a:lstStyle/>
                    <a:p>
                      <a:pPr algn="l" fontAlgn="t"/>
                      <a:r>
                        <a:rPr lang="en-US">
                          <a:solidFill>
                            <a:schemeClr val="bg1"/>
                          </a:solidFill>
                          <a:effectLst/>
                        </a:rPr>
                        <a:t>Sprint/Boost/Virgin</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Early Wednesday morning maintenance window (Virgin occurs on Thursday morning)</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p>
                      <a:pPr algn="l" fontAlgn="t"/>
                      <a:endParaRPr lang="en-US" dirty="0">
                        <a:solidFill>
                          <a:schemeClr val="bg1"/>
                        </a:solidFill>
                        <a:effectLst/>
                      </a:endParaRP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858864203"/>
                  </a:ext>
                </a:extLst>
              </a:tr>
              <a:tr h="0">
                <a:tc>
                  <a:txBody>
                    <a:bodyPr/>
                    <a:lstStyle/>
                    <a:p>
                      <a:pPr algn="l" fontAlgn="t"/>
                      <a:r>
                        <a:rPr lang="en-US">
                          <a:solidFill>
                            <a:schemeClr val="bg1"/>
                          </a:solidFill>
                          <a:effectLst/>
                        </a:rPr>
                        <a:t>T-Mobile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05935153"/>
                  </a:ext>
                </a:extLst>
              </a:tr>
              <a:tr h="0">
                <a:tc>
                  <a:txBody>
                    <a:bodyPr/>
                    <a:lstStyle/>
                    <a:p>
                      <a:pPr algn="l" fontAlgn="t"/>
                      <a:r>
                        <a:rPr lang="en-US">
                          <a:solidFill>
                            <a:schemeClr val="bg1"/>
                          </a:solidFill>
                          <a:effectLst/>
                        </a:rPr>
                        <a:t>Verizon</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Early Friday morning maintenance window (usually 2-4am)</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2-3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53802591"/>
                  </a:ext>
                </a:extLst>
              </a:tr>
              <a:tr h="0">
                <a:tc>
                  <a:txBody>
                    <a:bodyPr/>
                    <a:lstStyle/>
                    <a:p>
                      <a:pPr algn="l" fontAlgn="t"/>
                      <a:r>
                        <a:rPr lang="en-US">
                          <a:solidFill>
                            <a:schemeClr val="bg1"/>
                          </a:solidFill>
                          <a:effectLst/>
                        </a:rPr>
                        <a:t>ClearSky</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Wednesday maintenance window</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630958633"/>
                  </a:ext>
                </a:extLst>
              </a:tr>
              <a:tr h="0">
                <a:tc>
                  <a:txBody>
                    <a:bodyPr/>
                    <a:lstStyle/>
                    <a:p>
                      <a:pPr algn="l" fontAlgn="t"/>
                      <a:r>
                        <a:rPr lang="en-US">
                          <a:solidFill>
                            <a:schemeClr val="bg1"/>
                          </a:solidFill>
                          <a:effectLst/>
                        </a:rPr>
                        <a:t>US Cellular</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460936655"/>
                  </a:ext>
                </a:extLst>
              </a:tr>
              <a:tr h="0">
                <a:tc>
                  <a:txBody>
                    <a:bodyPr/>
                    <a:lstStyle/>
                    <a:p>
                      <a:pPr algn="l" fontAlgn="t"/>
                      <a:r>
                        <a:rPr lang="en-US">
                          <a:solidFill>
                            <a:schemeClr val="bg1"/>
                          </a:solidFill>
                          <a:effectLst/>
                        </a:rPr>
                        <a:t>Interop</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3-5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08443731"/>
                  </a:ext>
                </a:extLst>
              </a:tr>
              <a:tr h="0">
                <a:tc>
                  <a:txBody>
                    <a:bodyPr/>
                    <a:lstStyle/>
                    <a:p>
                      <a:pPr algn="l" fontAlgn="t"/>
                      <a:r>
                        <a:rPr lang="en-US">
                          <a:solidFill>
                            <a:schemeClr val="bg1"/>
                          </a:solidFill>
                          <a:effectLst/>
                        </a:rPr>
                        <a:t>ACG</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721707764"/>
                  </a:ext>
                </a:extLst>
              </a:tr>
              <a:tr h="0">
                <a:tc>
                  <a:txBody>
                    <a:bodyPr/>
                    <a:lstStyle/>
                    <a:p>
                      <a:pPr algn="l" fontAlgn="t"/>
                      <a:r>
                        <a:rPr lang="en-US">
                          <a:solidFill>
                            <a:schemeClr val="bg1"/>
                          </a:solidFill>
                          <a:effectLst/>
                        </a:rPr>
                        <a:t>Google Voice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251922080"/>
                  </a:ext>
                </a:extLst>
              </a:tr>
              <a:tr h="0">
                <a:tc>
                  <a:txBody>
                    <a:bodyPr/>
                    <a:lstStyle/>
                    <a:p>
                      <a:pPr algn="l" fontAlgn="t"/>
                      <a:r>
                        <a:rPr lang="en-US" dirty="0">
                          <a:solidFill>
                            <a:schemeClr val="bg1"/>
                          </a:solidFill>
                          <a:effectLst/>
                        </a:rPr>
                        <a:t>Peerless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1-2 weeks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291460587"/>
                  </a:ext>
                </a:extLst>
              </a:tr>
              <a:tr h="0">
                <a:tc>
                  <a:txBody>
                    <a:bodyPr/>
                    <a:lstStyle/>
                    <a:p>
                      <a:pPr algn="l" fontAlgn="t"/>
                      <a:r>
                        <a:rPr lang="en-US" dirty="0">
                          <a:solidFill>
                            <a:schemeClr val="bg1"/>
                          </a:solidFill>
                          <a:effectLst/>
                        </a:rPr>
                        <a:t>Claro/Open Mobile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algn="l" fontAlgn="t"/>
                      <a:r>
                        <a:rPr lang="en-US" dirty="0">
                          <a:solidFill>
                            <a:schemeClr val="bg1"/>
                          </a:solidFill>
                          <a:effectLst/>
                        </a:rPr>
                        <a:t>No set provisioning cycle</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tc>
                  <a:txBody>
                    <a:bodyPr/>
                    <a:lstStyle/>
                    <a:p>
                      <a:pPr marL="0" marR="0" lvl="0" indent="0" algn="l" defTabSz="825500" eaLnBrk="1" fontAlgn="t" latinLnBrk="0" hangingPunct="1">
                        <a:lnSpc>
                          <a:spcPct val="100000"/>
                        </a:lnSpc>
                        <a:spcBef>
                          <a:spcPts val="0"/>
                        </a:spcBef>
                        <a:spcAft>
                          <a:spcPts val="0"/>
                        </a:spcAft>
                        <a:buClrTx/>
                        <a:buSzTx/>
                        <a:buFontTx/>
                        <a:buNone/>
                        <a:tabLst/>
                        <a:defRPr/>
                      </a:pPr>
                      <a:r>
                        <a:rPr lang="en-US" dirty="0">
                          <a:solidFill>
                            <a:schemeClr val="bg1"/>
                          </a:solidFill>
                          <a:effectLst/>
                        </a:rPr>
                        <a:t>3-4 months</a:t>
                      </a:r>
                    </a:p>
                  </a:txBody>
                  <a:tcPr marL="63500" marR="63500" marT="44450" marB="44450">
                    <a:lnL w="6350" cap="flat" cmpd="sng" algn="ctr">
                      <a:solidFill>
                        <a:srgbClr val="C1C7D0"/>
                      </a:solidFill>
                      <a:prstDash val="solid"/>
                      <a:round/>
                      <a:headEnd type="none" w="med" len="med"/>
                      <a:tailEnd type="none" w="med" len="med"/>
                    </a:lnL>
                    <a:lnR w="6350" cap="flat" cmpd="sng" algn="ctr">
                      <a:solidFill>
                        <a:srgbClr val="C1C7D0"/>
                      </a:solidFill>
                      <a:prstDash val="solid"/>
                      <a:round/>
                      <a:headEnd type="none" w="med" len="med"/>
                      <a:tailEnd type="none" w="med" len="med"/>
                    </a:lnR>
                    <a:lnT w="6350" cap="flat" cmpd="sng" algn="ctr">
                      <a:solidFill>
                        <a:srgbClr val="C1C7D0"/>
                      </a:solidFill>
                      <a:prstDash val="solid"/>
                      <a:round/>
                      <a:headEnd type="none" w="med" len="med"/>
                      <a:tailEnd type="none" w="med" len="med"/>
                    </a:lnT>
                    <a:lnB w="6350"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184389017"/>
                  </a:ext>
                </a:extLst>
              </a:tr>
            </a:tbl>
          </a:graphicData>
        </a:graphic>
      </p:graphicFrame>
    </p:spTree>
    <p:extLst>
      <p:ext uri="{BB962C8B-B14F-4D97-AF65-F5344CB8AC3E}">
        <p14:creationId xmlns:p14="http://schemas.microsoft.com/office/powerpoint/2010/main" val="25767853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4B53"/>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5885D-083E-46BD-A043-BFB1C0E90B79}"/>
              </a:ext>
            </a:extLst>
          </p:cNvPr>
          <p:cNvSpPr>
            <a:spLocks noGrp="1"/>
          </p:cNvSpPr>
          <p:nvPr>
            <p:ph type="body" sz="quarter" idx="13"/>
          </p:nvPr>
        </p:nvSpPr>
        <p:spPr>
          <a:xfrm>
            <a:off x="922238" y="2779162"/>
            <a:ext cx="7269962" cy="757323"/>
          </a:xfrm>
        </p:spPr>
        <p:txBody>
          <a:bodyPr/>
          <a:lstStyle/>
          <a:p>
            <a:r>
              <a:rPr lang="en-US" dirty="0">
                <a:solidFill>
                  <a:srgbClr val="C4E288"/>
                </a:solidFill>
              </a:rPr>
              <a:t>Call to Action</a:t>
            </a:r>
          </a:p>
        </p:txBody>
      </p:sp>
      <p:sp>
        <p:nvSpPr>
          <p:cNvPr id="3" name="Title 2">
            <a:extLst>
              <a:ext uri="{FF2B5EF4-FFF2-40B4-BE49-F238E27FC236}">
                <a16:creationId xmlns:a16="http://schemas.microsoft.com/office/drawing/2014/main" id="{FB26E9DF-A4F9-40D0-B0B5-CBD8147CDBF1}"/>
              </a:ext>
            </a:extLst>
          </p:cNvPr>
          <p:cNvSpPr>
            <a:spLocks noGrp="1"/>
          </p:cNvSpPr>
          <p:nvPr>
            <p:ph type="title"/>
          </p:nvPr>
        </p:nvSpPr>
        <p:spPr>
          <a:xfrm>
            <a:off x="922238" y="1534364"/>
            <a:ext cx="11269762" cy="1244798"/>
          </a:xfrm>
        </p:spPr>
        <p:txBody>
          <a:bodyPr/>
          <a:lstStyle/>
          <a:p>
            <a:r>
              <a:rPr lang="en-US" sz="6600" dirty="0">
                <a:solidFill>
                  <a:srgbClr val="C4E288"/>
                </a:solidFill>
                <a:latin typeface="Helvetica Neue"/>
                <a:sym typeface="Helvetica Neue"/>
              </a:rPr>
              <a:t>Examples</a:t>
            </a:r>
            <a:endParaRPr lang="en-US" dirty="0"/>
          </a:p>
        </p:txBody>
      </p:sp>
      <p:sp>
        <p:nvSpPr>
          <p:cNvPr id="4" name="Text Placeholder 3">
            <a:extLst>
              <a:ext uri="{FF2B5EF4-FFF2-40B4-BE49-F238E27FC236}">
                <a16:creationId xmlns:a16="http://schemas.microsoft.com/office/drawing/2014/main" id="{78CFD645-1567-4304-8EDC-8F03F59F0B23}"/>
              </a:ext>
            </a:extLst>
          </p:cNvPr>
          <p:cNvSpPr>
            <a:spLocks noGrp="1"/>
          </p:cNvSpPr>
          <p:nvPr>
            <p:ph type="body" sz="quarter" idx="1"/>
          </p:nvPr>
        </p:nvSpPr>
        <p:spPr>
          <a:xfrm>
            <a:off x="781051" y="4643657"/>
            <a:ext cx="6288698" cy="7290754"/>
          </a:xfrm>
        </p:spPr>
        <p:txBody>
          <a:bodyPr/>
          <a:lstStyle/>
          <a:p>
            <a:pPr fontAlgn="base"/>
            <a:r>
              <a:rPr lang="en-US" b="1" dirty="0">
                <a:solidFill>
                  <a:srgbClr val="C4E288"/>
                </a:solidFill>
              </a:rPr>
              <a:t>Keyword</a:t>
            </a:r>
          </a:p>
          <a:p>
            <a:pPr fontAlgn="base"/>
            <a:endParaRPr lang="en-US" b="1" dirty="0">
              <a:solidFill>
                <a:srgbClr val="C4E288"/>
              </a:solidFill>
            </a:endParaRPr>
          </a:p>
          <a:p>
            <a:pPr fontAlgn="base"/>
            <a:r>
              <a:rPr lang="en-US" dirty="0">
                <a:solidFill>
                  <a:srgbClr val="C4E288"/>
                </a:solidFill>
              </a:rPr>
              <a:t>Text {keyword} to XXXXX to receive {type of alerts} from {brand name}.   </a:t>
            </a:r>
          </a:p>
          <a:p>
            <a:pPr fontAlgn="base"/>
            <a:r>
              <a:rPr lang="en-US" dirty="0">
                <a:solidFill>
                  <a:srgbClr val="C4E288"/>
                </a:solidFill>
              </a:rPr>
              <a:t>{Message Frequency}. Message &amp; Data rates may apply. Terms &amp; Conditions and Privacy Policy: {link}</a:t>
            </a:r>
          </a:p>
          <a:p>
            <a:pPr fontAlgn="base"/>
            <a:endParaRPr lang="en-US" dirty="0">
              <a:solidFill>
                <a:srgbClr val="C4E288"/>
              </a:solidFill>
            </a:endParaRPr>
          </a:p>
          <a:p>
            <a:pPr fontAlgn="base"/>
            <a:endParaRPr lang="en-US" dirty="0">
              <a:solidFill>
                <a:srgbClr val="C4E288"/>
              </a:solidFill>
            </a:endParaRPr>
          </a:p>
          <a:p>
            <a:pPr fontAlgn="base"/>
            <a:endParaRPr lang="en-US" dirty="0">
              <a:solidFill>
                <a:srgbClr val="C4E288"/>
              </a:solidFill>
            </a:endParaRPr>
          </a:p>
          <a:p>
            <a:endParaRPr lang="en-US" dirty="0"/>
          </a:p>
        </p:txBody>
      </p:sp>
      <p:sp>
        <p:nvSpPr>
          <p:cNvPr id="5" name="Text Placeholder 3">
            <a:extLst>
              <a:ext uri="{FF2B5EF4-FFF2-40B4-BE49-F238E27FC236}">
                <a16:creationId xmlns:a16="http://schemas.microsoft.com/office/drawing/2014/main" id="{42871F02-E40E-48E1-989F-59484632BE87}"/>
              </a:ext>
            </a:extLst>
          </p:cNvPr>
          <p:cNvSpPr txBox="1">
            <a:spLocks/>
          </p:cNvSpPr>
          <p:nvPr/>
        </p:nvSpPr>
        <p:spPr>
          <a:xfrm>
            <a:off x="16430624" y="4643657"/>
            <a:ext cx="7172325" cy="7290754"/>
          </a:xfrm>
          <a:prstGeom prst="rect">
            <a:avLst/>
          </a:prstGeom>
        </p:spPr>
        <p:txBody>
          <a:bodyPr/>
          <a:lstStyle>
            <a:lvl1pPr marL="0" marR="0" indent="0" algn="l" defTabSz="457200" rtl="0" eaLnBrk="1" fontAlgn="auto" latinLnBrk="0" hangingPunct="1">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1pPr>
            <a:lvl2pPr marL="36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2pPr>
            <a:lvl3pPr marL="72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3pPr>
            <a:lvl4pPr marL="108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4pPr>
            <a:lvl5pPr marL="144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5pPr>
            <a:lvl6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6pPr>
            <a:lvl7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7pPr>
            <a:lvl8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8pPr>
            <a:lvl9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9pPr>
          </a:lstStyle>
          <a:p>
            <a:pPr fontAlgn="base"/>
            <a:r>
              <a:rPr lang="en-US" b="1" dirty="0">
                <a:solidFill>
                  <a:srgbClr val="C4E288"/>
                </a:solidFill>
              </a:rPr>
              <a:t>Verbal</a:t>
            </a:r>
          </a:p>
          <a:p>
            <a:pPr fontAlgn="base"/>
            <a:endParaRPr lang="en-US" b="1" dirty="0">
              <a:solidFill>
                <a:srgbClr val="C4E288"/>
              </a:solidFill>
            </a:endParaRPr>
          </a:p>
          <a:p>
            <a:pPr fontAlgn="base"/>
            <a:r>
              <a:rPr lang="en-US" dirty="0">
                <a:solidFill>
                  <a:srgbClr val="C4E288"/>
                </a:solidFill>
              </a:rPr>
              <a:t>“Would you like to receive {type of alerts} from {brand name}? {Message Frequency}. Message &amp; Data rates may apply. Terms &amp; Conditions and Privacy Policy can be found here: {link}”</a:t>
            </a:r>
          </a:p>
          <a:p>
            <a:pPr fontAlgn="base"/>
            <a:endParaRPr lang="en-US" b="1" dirty="0">
              <a:solidFill>
                <a:srgbClr val="C4E288"/>
              </a:solidFill>
            </a:endParaRPr>
          </a:p>
          <a:p>
            <a:pPr fontAlgn="base"/>
            <a:endParaRPr lang="en-US" b="1" dirty="0">
              <a:solidFill>
                <a:srgbClr val="C4E288"/>
              </a:solidFill>
            </a:endParaRPr>
          </a:p>
          <a:p>
            <a:pPr fontAlgn="base"/>
            <a:endParaRPr lang="en-US" dirty="0">
              <a:solidFill>
                <a:srgbClr val="C4E288"/>
              </a:solidFill>
            </a:endParaRPr>
          </a:p>
          <a:p>
            <a:endParaRPr lang="en-US" dirty="0"/>
          </a:p>
        </p:txBody>
      </p:sp>
      <p:sp>
        <p:nvSpPr>
          <p:cNvPr id="6" name="Text Placeholder 3">
            <a:extLst>
              <a:ext uri="{FF2B5EF4-FFF2-40B4-BE49-F238E27FC236}">
                <a16:creationId xmlns:a16="http://schemas.microsoft.com/office/drawing/2014/main" id="{7533B9A3-1F26-4B1F-85E9-2F66818CACFD}"/>
              </a:ext>
            </a:extLst>
          </p:cNvPr>
          <p:cNvSpPr txBox="1">
            <a:spLocks/>
          </p:cNvSpPr>
          <p:nvPr/>
        </p:nvSpPr>
        <p:spPr>
          <a:xfrm>
            <a:off x="8012723" y="4643657"/>
            <a:ext cx="7474927" cy="7290754"/>
          </a:xfrm>
          <a:prstGeom prst="rect">
            <a:avLst/>
          </a:prstGeom>
        </p:spPr>
        <p:txBody>
          <a:bodyPr/>
          <a:lstStyle>
            <a:lvl1pPr marL="0" marR="0" indent="0" algn="l" defTabSz="457200" rtl="0" eaLnBrk="1" fontAlgn="auto" latinLnBrk="0" hangingPunct="1">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1pPr>
            <a:lvl2pPr marL="36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2pPr>
            <a:lvl3pPr marL="72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3pPr>
            <a:lvl4pPr marL="108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4pPr>
            <a:lvl5pPr marL="144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5pPr>
            <a:lvl6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6pPr>
            <a:lvl7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7pPr>
            <a:lvl8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8pPr>
            <a:lvl9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9pPr>
          </a:lstStyle>
          <a:p>
            <a:pPr fontAlgn="base"/>
            <a:r>
              <a:rPr lang="en-US" b="1" dirty="0">
                <a:solidFill>
                  <a:srgbClr val="C4E288"/>
                </a:solidFill>
              </a:rPr>
              <a:t>Web</a:t>
            </a:r>
          </a:p>
          <a:p>
            <a:pPr fontAlgn="base"/>
            <a:endParaRPr lang="en-US" dirty="0">
              <a:solidFill>
                <a:srgbClr val="C4E288"/>
              </a:solidFill>
            </a:endParaRPr>
          </a:p>
          <a:p>
            <a:pPr fontAlgn="base"/>
            <a:r>
              <a:rPr lang="en-US" dirty="0">
                <a:solidFill>
                  <a:srgbClr val="C4E288"/>
                </a:solidFill>
              </a:rPr>
              <a:t>Mobile Number </a:t>
            </a:r>
          </a:p>
          <a:p>
            <a:pPr fontAlgn="base"/>
            <a:endParaRPr lang="en-US" dirty="0">
              <a:solidFill>
                <a:srgbClr val="C4E288"/>
              </a:solidFill>
            </a:endParaRPr>
          </a:p>
          <a:p>
            <a:pPr fontAlgn="base"/>
            <a:endParaRPr lang="en-US" dirty="0">
              <a:solidFill>
                <a:srgbClr val="C4E288"/>
              </a:solidFill>
            </a:endParaRPr>
          </a:p>
          <a:p>
            <a:pPr fontAlgn="base"/>
            <a:r>
              <a:rPr lang="en-US" dirty="0">
                <a:solidFill>
                  <a:srgbClr val="C4E288"/>
                </a:solidFill>
              </a:rPr>
              <a:t>Enter your mobile number to receive {type of alerts} from {brand name}.   </a:t>
            </a:r>
          </a:p>
          <a:p>
            <a:pPr fontAlgn="base"/>
            <a:r>
              <a:rPr lang="en-US" dirty="0">
                <a:solidFill>
                  <a:srgbClr val="C4E288"/>
                </a:solidFill>
              </a:rPr>
              <a:t>{Message Frequency}</a:t>
            </a:r>
          </a:p>
          <a:p>
            <a:pPr fontAlgn="base"/>
            <a:r>
              <a:rPr lang="en-US" dirty="0">
                <a:solidFill>
                  <a:srgbClr val="C4E288"/>
                </a:solidFill>
              </a:rPr>
              <a:t>Message &amp; Data rates may apply</a:t>
            </a:r>
          </a:p>
          <a:p>
            <a:pPr fontAlgn="base"/>
            <a:r>
              <a:rPr lang="en-US" dirty="0">
                <a:solidFill>
                  <a:srgbClr val="C4E288"/>
                </a:solidFill>
              </a:rPr>
              <a:t>Terms &amp; Conditions and Privacy Policy: {link}</a:t>
            </a:r>
          </a:p>
          <a:p>
            <a:pPr fontAlgn="base"/>
            <a:endParaRPr lang="en-US" b="1" dirty="0">
              <a:solidFill>
                <a:srgbClr val="C4E288"/>
              </a:solidFill>
            </a:endParaRPr>
          </a:p>
          <a:p>
            <a:pPr fontAlgn="base"/>
            <a:endParaRPr lang="en-US" dirty="0">
              <a:solidFill>
                <a:srgbClr val="C4E288"/>
              </a:solidFill>
            </a:endParaRPr>
          </a:p>
          <a:p>
            <a:pPr fontAlgn="base"/>
            <a:endParaRPr lang="en-US" dirty="0">
              <a:solidFill>
                <a:srgbClr val="C4E288"/>
              </a:solidFill>
            </a:endParaRPr>
          </a:p>
          <a:p>
            <a:endParaRPr lang="en-US" dirty="0"/>
          </a:p>
        </p:txBody>
      </p:sp>
      <p:sp>
        <p:nvSpPr>
          <p:cNvPr id="10" name="Rectangle 9">
            <a:extLst>
              <a:ext uri="{FF2B5EF4-FFF2-40B4-BE49-F238E27FC236}">
                <a16:creationId xmlns:a16="http://schemas.microsoft.com/office/drawing/2014/main" id="{3F98C506-4CCC-4FB2-BA0D-B760B2E8B757}"/>
              </a:ext>
            </a:extLst>
          </p:cNvPr>
          <p:cNvSpPr/>
          <p:nvPr/>
        </p:nvSpPr>
        <p:spPr>
          <a:xfrm>
            <a:off x="8012723" y="6858000"/>
            <a:ext cx="4780850" cy="757323"/>
          </a:xfrm>
          <a:prstGeom prst="rect">
            <a:avLst/>
          </a:prstGeom>
          <a:solidFill>
            <a:srgbClr val="414B53"/>
          </a:solidFill>
          <a:ln w="12700" cap="flat">
            <a:solidFill>
              <a:srgbClr val="C4E28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315405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4B53"/>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5885D-083E-46BD-A043-BFB1C0E90B79}"/>
              </a:ext>
            </a:extLst>
          </p:cNvPr>
          <p:cNvSpPr>
            <a:spLocks noGrp="1"/>
          </p:cNvSpPr>
          <p:nvPr>
            <p:ph type="body" sz="quarter" idx="13"/>
          </p:nvPr>
        </p:nvSpPr>
        <p:spPr>
          <a:xfrm>
            <a:off x="2402728" y="2770878"/>
            <a:ext cx="7269962" cy="757323"/>
          </a:xfrm>
        </p:spPr>
        <p:txBody>
          <a:bodyPr/>
          <a:lstStyle/>
          <a:p>
            <a:r>
              <a:rPr lang="en-US" dirty="0">
                <a:solidFill>
                  <a:srgbClr val="C4E288"/>
                </a:solidFill>
              </a:rPr>
              <a:t>Terms &amp; Conditions</a:t>
            </a:r>
          </a:p>
        </p:txBody>
      </p:sp>
      <p:sp>
        <p:nvSpPr>
          <p:cNvPr id="3" name="Title 2">
            <a:extLst>
              <a:ext uri="{FF2B5EF4-FFF2-40B4-BE49-F238E27FC236}">
                <a16:creationId xmlns:a16="http://schemas.microsoft.com/office/drawing/2014/main" id="{FB26E9DF-A4F9-40D0-B0B5-CBD8147CDBF1}"/>
              </a:ext>
            </a:extLst>
          </p:cNvPr>
          <p:cNvSpPr>
            <a:spLocks noGrp="1"/>
          </p:cNvSpPr>
          <p:nvPr>
            <p:ph type="title"/>
          </p:nvPr>
        </p:nvSpPr>
        <p:spPr/>
        <p:txBody>
          <a:bodyPr/>
          <a:lstStyle/>
          <a:p>
            <a:r>
              <a:rPr lang="en-US" sz="6600" dirty="0">
                <a:solidFill>
                  <a:srgbClr val="C4E288"/>
                </a:solidFill>
                <a:latin typeface="Helvetica Neue"/>
                <a:sym typeface="Helvetica Neue"/>
              </a:rPr>
              <a:t>Examples</a:t>
            </a:r>
            <a:endParaRPr lang="en-US" dirty="0"/>
          </a:p>
        </p:txBody>
      </p:sp>
      <p:sp>
        <p:nvSpPr>
          <p:cNvPr id="4" name="Text Placeholder 3">
            <a:extLst>
              <a:ext uri="{FF2B5EF4-FFF2-40B4-BE49-F238E27FC236}">
                <a16:creationId xmlns:a16="http://schemas.microsoft.com/office/drawing/2014/main" id="{78CFD645-1567-4304-8EDC-8F03F59F0B23}"/>
              </a:ext>
            </a:extLst>
          </p:cNvPr>
          <p:cNvSpPr>
            <a:spLocks noGrp="1"/>
          </p:cNvSpPr>
          <p:nvPr>
            <p:ph type="body" sz="quarter" idx="1"/>
          </p:nvPr>
        </p:nvSpPr>
        <p:spPr>
          <a:xfrm>
            <a:off x="2438400" y="4357907"/>
            <a:ext cx="8065477" cy="7290754"/>
          </a:xfrm>
        </p:spPr>
        <p:txBody>
          <a:bodyPr/>
          <a:lstStyle/>
          <a:p>
            <a:pPr fontAlgn="base"/>
            <a:r>
              <a:rPr lang="en-US" b="1" dirty="0">
                <a:solidFill>
                  <a:srgbClr val="C4E288"/>
                </a:solidFill>
              </a:rPr>
              <a:t>Recurring Programs </a:t>
            </a:r>
          </a:p>
          <a:p>
            <a:pPr fontAlgn="base"/>
            <a:endParaRPr lang="en-US" dirty="0">
              <a:solidFill>
                <a:srgbClr val="C4E288"/>
              </a:solidFill>
            </a:endParaRPr>
          </a:p>
          <a:p>
            <a:pPr fontAlgn="base"/>
            <a:r>
              <a:rPr lang="en-US" dirty="0">
                <a:solidFill>
                  <a:srgbClr val="C4E288"/>
                </a:solidFill>
              </a:rPr>
              <a:t>[Program/Brand Name] Terms and Conditions</a:t>
            </a:r>
          </a:p>
          <a:p>
            <a:pPr fontAlgn="base"/>
            <a:r>
              <a:rPr lang="en-US" dirty="0">
                <a:solidFill>
                  <a:srgbClr val="C4E288"/>
                </a:solidFill>
              </a:rPr>
              <a:t> </a:t>
            </a:r>
          </a:p>
          <a:p>
            <a:pPr fontAlgn="base"/>
            <a:r>
              <a:rPr lang="en-US" dirty="0">
                <a:solidFill>
                  <a:srgbClr val="C4E288"/>
                </a:solidFill>
              </a:rPr>
              <a:t>[Program description]. Message and data rates may apply. [message frequency]. For help, reply HELP. To opt out, reply STOP. Carriers are not liable for delayed or undelivered messages.</a:t>
            </a:r>
          </a:p>
          <a:p>
            <a:pPr fontAlgn="base"/>
            <a:r>
              <a:rPr lang="en-US" dirty="0">
                <a:solidFill>
                  <a:srgbClr val="C4E288"/>
                </a:solidFill>
              </a:rPr>
              <a:t> </a:t>
            </a:r>
          </a:p>
          <a:p>
            <a:pPr fontAlgn="base"/>
            <a:r>
              <a:rPr lang="en-US" dirty="0">
                <a:solidFill>
                  <a:srgbClr val="C4E288"/>
                </a:solidFill>
              </a:rPr>
              <a:t>For our privacy policy, see here: [link to privacy policy]</a:t>
            </a:r>
          </a:p>
          <a:p>
            <a:endParaRPr lang="en-US" dirty="0"/>
          </a:p>
        </p:txBody>
      </p:sp>
      <p:sp>
        <p:nvSpPr>
          <p:cNvPr id="5" name="Text Placeholder 3">
            <a:extLst>
              <a:ext uri="{FF2B5EF4-FFF2-40B4-BE49-F238E27FC236}">
                <a16:creationId xmlns:a16="http://schemas.microsoft.com/office/drawing/2014/main" id="{42871F02-E40E-48E1-989F-59484632BE87}"/>
              </a:ext>
            </a:extLst>
          </p:cNvPr>
          <p:cNvSpPr txBox="1">
            <a:spLocks/>
          </p:cNvSpPr>
          <p:nvPr/>
        </p:nvSpPr>
        <p:spPr>
          <a:xfrm>
            <a:off x="13106400" y="4357907"/>
            <a:ext cx="8065477" cy="7290754"/>
          </a:xfrm>
          <a:prstGeom prst="rect">
            <a:avLst/>
          </a:prstGeom>
        </p:spPr>
        <p:txBody>
          <a:bodyPr/>
          <a:lstStyle>
            <a:lvl1pPr marL="0" marR="0" indent="0" algn="l" defTabSz="457200" rtl="0" eaLnBrk="1" fontAlgn="auto" latinLnBrk="0" hangingPunct="1">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1pPr>
            <a:lvl2pPr marL="36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2pPr>
            <a:lvl3pPr marL="72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3pPr>
            <a:lvl4pPr marL="108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4pPr>
            <a:lvl5pPr marL="144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5pPr>
            <a:lvl6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6pPr>
            <a:lvl7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7pPr>
            <a:lvl8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8pPr>
            <a:lvl9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9pPr>
          </a:lstStyle>
          <a:p>
            <a:pPr fontAlgn="base"/>
            <a:r>
              <a:rPr lang="en-US" b="1" dirty="0">
                <a:solidFill>
                  <a:srgbClr val="C4E288"/>
                </a:solidFill>
              </a:rPr>
              <a:t>One-time Programs </a:t>
            </a:r>
          </a:p>
          <a:p>
            <a:pPr fontAlgn="base"/>
            <a:endParaRPr lang="en-US" dirty="0">
              <a:solidFill>
                <a:srgbClr val="C4E288"/>
              </a:solidFill>
            </a:endParaRPr>
          </a:p>
          <a:p>
            <a:pPr fontAlgn="base"/>
            <a:r>
              <a:rPr lang="en-US" dirty="0">
                <a:solidFill>
                  <a:srgbClr val="C4E288"/>
                </a:solidFill>
              </a:rPr>
              <a:t>[Program/Brand Name] Terms and Conditions</a:t>
            </a:r>
          </a:p>
          <a:p>
            <a:pPr fontAlgn="base"/>
            <a:r>
              <a:rPr lang="en-US" dirty="0">
                <a:solidFill>
                  <a:srgbClr val="C4E288"/>
                </a:solidFill>
              </a:rPr>
              <a:t> </a:t>
            </a:r>
          </a:p>
          <a:p>
            <a:pPr fontAlgn="base"/>
            <a:r>
              <a:rPr lang="en-US" dirty="0">
                <a:solidFill>
                  <a:srgbClr val="C4E288"/>
                </a:solidFill>
              </a:rPr>
              <a:t>[Program description]. Message and data rates may apply. For help, reply HELP. Carriers are not liable for delayed or undelivered messages.</a:t>
            </a:r>
          </a:p>
          <a:p>
            <a:pPr fontAlgn="base"/>
            <a:r>
              <a:rPr lang="en-US" dirty="0">
                <a:solidFill>
                  <a:srgbClr val="C4E288"/>
                </a:solidFill>
              </a:rPr>
              <a:t> </a:t>
            </a:r>
          </a:p>
          <a:p>
            <a:pPr fontAlgn="base"/>
            <a:r>
              <a:rPr lang="en-US" dirty="0">
                <a:solidFill>
                  <a:srgbClr val="C4E288"/>
                </a:solidFill>
              </a:rPr>
              <a:t>For our privacy policy, see here: [link to privacy policy]</a:t>
            </a:r>
          </a:p>
          <a:p>
            <a:endParaRPr lang="en-US" dirty="0"/>
          </a:p>
        </p:txBody>
      </p:sp>
    </p:spTree>
    <p:extLst>
      <p:ext uri="{BB962C8B-B14F-4D97-AF65-F5344CB8AC3E}">
        <p14:creationId xmlns:p14="http://schemas.microsoft.com/office/powerpoint/2010/main" val="34973259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4B53"/>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5885D-083E-46BD-A043-BFB1C0E90B79}"/>
              </a:ext>
            </a:extLst>
          </p:cNvPr>
          <p:cNvSpPr>
            <a:spLocks noGrp="1"/>
          </p:cNvSpPr>
          <p:nvPr>
            <p:ph type="body" sz="quarter" idx="13"/>
          </p:nvPr>
        </p:nvSpPr>
        <p:spPr>
          <a:xfrm>
            <a:off x="2402728" y="2770878"/>
            <a:ext cx="7269962" cy="757323"/>
          </a:xfrm>
        </p:spPr>
        <p:txBody>
          <a:bodyPr/>
          <a:lstStyle/>
          <a:p>
            <a:r>
              <a:rPr lang="en-US" dirty="0">
                <a:solidFill>
                  <a:srgbClr val="C4E288"/>
                </a:solidFill>
              </a:rPr>
              <a:t>Message Flow</a:t>
            </a:r>
          </a:p>
        </p:txBody>
      </p:sp>
      <p:sp>
        <p:nvSpPr>
          <p:cNvPr id="3" name="Title 2">
            <a:extLst>
              <a:ext uri="{FF2B5EF4-FFF2-40B4-BE49-F238E27FC236}">
                <a16:creationId xmlns:a16="http://schemas.microsoft.com/office/drawing/2014/main" id="{FB26E9DF-A4F9-40D0-B0B5-CBD8147CDBF1}"/>
              </a:ext>
            </a:extLst>
          </p:cNvPr>
          <p:cNvSpPr>
            <a:spLocks noGrp="1"/>
          </p:cNvSpPr>
          <p:nvPr>
            <p:ph type="title"/>
          </p:nvPr>
        </p:nvSpPr>
        <p:spPr/>
        <p:txBody>
          <a:bodyPr/>
          <a:lstStyle/>
          <a:p>
            <a:r>
              <a:rPr lang="en-US" sz="6600" dirty="0">
                <a:solidFill>
                  <a:srgbClr val="C4E288"/>
                </a:solidFill>
                <a:latin typeface="Helvetica Neue"/>
                <a:sym typeface="Helvetica Neue"/>
              </a:rPr>
              <a:t>Examples</a:t>
            </a:r>
            <a:endParaRPr lang="en-US" dirty="0"/>
          </a:p>
        </p:txBody>
      </p:sp>
      <p:sp>
        <p:nvSpPr>
          <p:cNvPr id="5" name="Text Placeholder 3">
            <a:extLst>
              <a:ext uri="{FF2B5EF4-FFF2-40B4-BE49-F238E27FC236}">
                <a16:creationId xmlns:a16="http://schemas.microsoft.com/office/drawing/2014/main" id="{30D1CA0D-46CA-4D01-A9EB-1F1C192848CC}"/>
              </a:ext>
            </a:extLst>
          </p:cNvPr>
          <p:cNvSpPr>
            <a:spLocks noGrp="1"/>
          </p:cNvSpPr>
          <p:nvPr>
            <p:ph type="body" sz="quarter" idx="1"/>
          </p:nvPr>
        </p:nvSpPr>
        <p:spPr>
          <a:xfrm>
            <a:off x="2387600" y="4986878"/>
            <a:ext cx="10713197" cy="7291388"/>
          </a:xfrm>
        </p:spPr>
        <p:txBody>
          <a:bodyPr/>
          <a:lstStyle/>
          <a:p>
            <a:pPr fontAlgn="base"/>
            <a:r>
              <a:rPr lang="en-US" b="1" dirty="0">
                <a:solidFill>
                  <a:srgbClr val="C4E288"/>
                </a:solidFill>
              </a:rPr>
              <a:t>Recurring Program </a:t>
            </a:r>
          </a:p>
          <a:p>
            <a:r>
              <a:rPr lang="en-US" dirty="0">
                <a:solidFill>
                  <a:srgbClr val="C4E288"/>
                </a:solidFill>
              </a:rPr>
              <a:t>{Brand} Alerts: You have opted in to receive messages! Msg </a:t>
            </a:r>
            <a:r>
              <a:rPr lang="en-US" dirty="0" err="1">
                <a:solidFill>
                  <a:srgbClr val="C4E288"/>
                </a:solidFill>
              </a:rPr>
              <a:t>freq</a:t>
            </a:r>
            <a:r>
              <a:rPr lang="en-US" dirty="0">
                <a:solidFill>
                  <a:srgbClr val="C4E288"/>
                </a:solidFill>
              </a:rPr>
              <a:t> varies. Msg &amp; Data Rates May Apply. Reply HELP for help. Reply STOP to cancel. </a:t>
            </a:r>
          </a:p>
          <a:p>
            <a:r>
              <a:rPr lang="en-US" b="1" dirty="0">
                <a:solidFill>
                  <a:srgbClr val="C4E288"/>
                </a:solidFill>
              </a:rPr>
              <a:t> </a:t>
            </a:r>
          </a:p>
          <a:p>
            <a:pPr fontAlgn="base"/>
            <a:r>
              <a:rPr lang="en-US" b="1" dirty="0">
                <a:solidFill>
                  <a:srgbClr val="C4E288"/>
                </a:solidFill>
              </a:rPr>
              <a:t>One-time Programs </a:t>
            </a:r>
            <a:endParaRPr lang="en-US" dirty="0">
              <a:solidFill>
                <a:srgbClr val="C4E288"/>
              </a:solidFill>
            </a:endParaRPr>
          </a:p>
          <a:p>
            <a:r>
              <a:rPr lang="en-US" dirty="0">
                <a:solidFill>
                  <a:srgbClr val="C4E288"/>
                </a:solidFill>
              </a:rPr>
              <a:t>{Brand}: Your one-time pin is </a:t>
            </a:r>
            <a:r>
              <a:rPr lang="en-US" dirty="0" err="1">
                <a:solidFill>
                  <a:srgbClr val="C4E288"/>
                </a:solidFill>
              </a:rPr>
              <a:t>xxxxx</a:t>
            </a:r>
            <a:endParaRPr lang="en-US" dirty="0">
              <a:solidFill>
                <a:srgbClr val="C4E288"/>
              </a:solidFill>
            </a:endParaRPr>
          </a:p>
          <a:p>
            <a:endParaRPr lang="en-US" dirty="0">
              <a:solidFill>
                <a:srgbClr val="C4E288"/>
              </a:solidFill>
            </a:endParaRPr>
          </a:p>
          <a:p>
            <a:pPr fontAlgn="base"/>
            <a:endParaRPr lang="en-US" b="1" dirty="0">
              <a:solidFill>
                <a:srgbClr val="C4E288"/>
              </a:solidFill>
            </a:endParaRPr>
          </a:p>
          <a:p>
            <a:pPr fontAlgn="base"/>
            <a:endParaRPr lang="en-US" dirty="0">
              <a:solidFill>
                <a:srgbClr val="C4E288"/>
              </a:solidFill>
            </a:endParaRPr>
          </a:p>
          <a:p>
            <a:endParaRPr lang="en-US" dirty="0"/>
          </a:p>
        </p:txBody>
      </p:sp>
      <p:sp>
        <p:nvSpPr>
          <p:cNvPr id="6" name="Text Placeholder 3">
            <a:extLst>
              <a:ext uri="{FF2B5EF4-FFF2-40B4-BE49-F238E27FC236}">
                <a16:creationId xmlns:a16="http://schemas.microsoft.com/office/drawing/2014/main" id="{3703D79D-7B45-48EA-98A2-FFE868885595}"/>
              </a:ext>
            </a:extLst>
          </p:cNvPr>
          <p:cNvSpPr txBox="1">
            <a:spLocks/>
          </p:cNvSpPr>
          <p:nvPr/>
        </p:nvSpPr>
        <p:spPr>
          <a:xfrm>
            <a:off x="14831388" y="4986878"/>
            <a:ext cx="8066088" cy="6487247"/>
          </a:xfrm>
          <a:prstGeom prst="rect">
            <a:avLst/>
          </a:prstGeom>
        </p:spPr>
        <p:txBody>
          <a:bodyPr/>
          <a:lstStyle>
            <a:lvl1pPr marL="0" marR="0" indent="0" algn="l" defTabSz="457200" rtl="0" eaLnBrk="1" fontAlgn="auto" latinLnBrk="0" hangingPunct="1">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1pPr>
            <a:lvl2pPr marL="36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2pPr>
            <a:lvl3pPr marL="72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3pPr>
            <a:lvl4pPr marL="108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4pPr>
            <a:lvl5pPr marL="1440000" marR="0" indent="0" algn="l" defTabSz="457200" rtl="0" latinLnBrk="0">
              <a:lnSpc>
                <a:spcPct val="150000"/>
              </a:lnSpc>
              <a:spcBef>
                <a:spcPts val="0"/>
              </a:spcBef>
              <a:spcAft>
                <a:spcPts val="0"/>
              </a:spcAft>
              <a:buClr>
                <a:srgbClr val="FFC556"/>
              </a:buClr>
              <a:buSzTx/>
              <a:buFontTx/>
              <a:buNone/>
              <a:tabLst/>
              <a:defRPr sz="2800" b="0" i="0" u="none" strike="noStrike" cap="none" spc="0" baseline="0">
                <a:solidFill>
                  <a:srgbClr val="333E47"/>
                </a:solidFill>
                <a:uFillTx/>
                <a:latin typeface="Helvetica"/>
                <a:ea typeface="Helvetica"/>
                <a:cs typeface="Helvetica"/>
                <a:sym typeface="Helvetica"/>
              </a:defRPr>
            </a:lvl5pPr>
            <a:lvl6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6pPr>
            <a:lvl7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7pPr>
            <a:lvl8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8pPr>
            <a:lvl9pPr marL="0" marR="0" indent="0" algn="l" defTabSz="457200" rtl="0" latinLnBrk="0">
              <a:lnSpc>
                <a:spcPts val="5700"/>
              </a:lnSpc>
              <a:spcBef>
                <a:spcPts val="0"/>
              </a:spcBef>
              <a:spcAft>
                <a:spcPts val="0"/>
              </a:spcAft>
              <a:buClrTx/>
              <a:buSzTx/>
              <a:buFontTx/>
              <a:buNone/>
              <a:tabLst/>
              <a:defRPr sz="4000" b="0" i="0" u="none" strike="noStrike" cap="none" spc="0" baseline="0">
                <a:solidFill>
                  <a:srgbClr val="333E47"/>
                </a:solidFill>
                <a:uFillTx/>
                <a:latin typeface="Helvetica"/>
                <a:ea typeface="Helvetica"/>
                <a:cs typeface="Helvetica"/>
                <a:sym typeface="Helvetica"/>
              </a:defRPr>
            </a:lvl9pPr>
          </a:lstStyle>
          <a:p>
            <a:pPr lvl="0"/>
            <a:r>
              <a:rPr lang="en-US" b="1" dirty="0">
                <a:solidFill>
                  <a:srgbClr val="C4E288"/>
                </a:solidFill>
              </a:rPr>
              <a:t>Help Response</a:t>
            </a:r>
            <a:endParaRPr lang="en-US" dirty="0">
              <a:solidFill>
                <a:srgbClr val="C4E288"/>
              </a:solidFill>
            </a:endParaRPr>
          </a:p>
          <a:p>
            <a:pPr lvl="0"/>
            <a:r>
              <a:rPr lang="en-US" dirty="0">
                <a:solidFill>
                  <a:srgbClr val="C4E288"/>
                </a:solidFill>
              </a:rPr>
              <a:t>{Brand}: For help call 888-888-8888 or email </a:t>
            </a:r>
            <a:r>
              <a:rPr lang="en-US" dirty="0">
                <a:solidFill>
                  <a:srgbClr val="C4E288"/>
                </a:solidFill>
                <a:hlinkClick r:id="rId2">
                  <a:extLst>
                    <a:ext uri="{A12FA001-AC4F-418D-AE19-62706E023703}">
                      <ahyp:hlinkClr xmlns:ahyp="http://schemas.microsoft.com/office/drawing/2018/hyperlinkcolor" val="tx"/>
                    </a:ext>
                  </a:extLst>
                </a:hlinkClick>
              </a:rPr>
              <a:t>example</a:t>
            </a:r>
            <a:r>
              <a:rPr lang="en-US" u="sng" dirty="0">
                <a:solidFill>
                  <a:srgbClr val="C4E288"/>
                </a:solidFill>
                <a:hlinkClick r:id="rId2">
                  <a:extLst>
                    <a:ext uri="{A12FA001-AC4F-418D-AE19-62706E023703}">
                      <ahyp:hlinkClr xmlns:ahyp="http://schemas.microsoft.com/office/drawing/2018/hyperlinkcolor" val="tx"/>
                    </a:ext>
                  </a:extLst>
                </a:hlinkClick>
              </a:rPr>
              <a:t>@</a:t>
            </a:r>
            <a:r>
              <a:rPr lang="en-US" dirty="0">
                <a:solidFill>
                  <a:srgbClr val="C4E288"/>
                </a:solidFill>
                <a:hlinkClick r:id="rId2">
                  <a:extLst>
                    <a:ext uri="{A12FA001-AC4F-418D-AE19-62706E023703}">
                      <ahyp:hlinkClr xmlns:ahyp="http://schemas.microsoft.com/office/drawing/2018/hyperlinkcolor" val="tx"/>
                    </a:ext>
                  </a:extLst>
                </a:hlinkClick>
              </a:rPr>
              <a:t>example</a:t>
            </a:r>
            <a:r>
              <a:rPr lang="en-US" u="sng" dirty="0">
                <a:solidFill>
                  <a:srgbClr val="C4E288"/>
                </a:solidFill>
                <a:hlinkClick r:id="rId2">
                  <a:extLst>
                    <a:ext uri="{A12FA001-AC4F-418D-AE19-62706E023703}">
                      <ahyp:hlinkClr xmlns:ahyp="http://schemas.microsoft.com/office/drawing/2018/hyperlinkcolor" val="tx"/>
                    </a:ext>
                  </a:extLst>
                </a:hlinkClick>
              </a:rPr>
              <a:t>.com</a:t>
            </a:r>
            <a:endParaRPr lang="en-US" dirty="0">
              <a:solidFill>
                <a:srgbClr val="C4E288"/>
              </a:solidFill>
            </a:endParaRPr>
          </a:p>
          <a:p>
            <a:pPr lvl="0"/>
            <a:r>
              <a:rPr lang="en-US" b="1" dirty="0">
                <a:solidFill>
                  <a:srgbClr val="C4E288"/>
                </a:solidFill>
              </a:rPr>
              <a:t> </a:t>
            </a:r>
            <a:endParaRPr lang="en-US" dirty="0">
              <a:solidFill>
                <a:srgbClr val="C4E288"/>
              </a:solidFill>
            </a:endParaRPr>
          </a:p>
          <a:p>
            <a:pPr lvl="0"/>
            <a:r>
              <a:rPr lang="en-US" b="1" dirty="0">
                <a:solidFill>
                  <a:srgbClr val="C4E288"/>
                </a:solidFill>
              </a:rPr>
              <a:t>Stop Response</a:t>
            </a:r>
            <a:br>
              <a:rPr lang="en-US" dirty="0">
                <a:solidFill>
                  <a:srgbClr val="C4E288"/>
                </a:solidFill>
              </a:rPr>
            </a:br>
            <a:r>
              <a:rPr lang="en-US" dirty="0">
                <a:solidFill>
                  <a:srgbClr val="C4E288"/>
                </a:solidFill>
              </a:rPr>
              <a:t>{Brand}: You have been unsubscribed and will not receive any more messages.</a:t>
            </a:r>
          </a:p>
        </p:txBody>
      </p:sp>
    </p:spTree>
    <p:extLst>
      <p:ext uri="{BB962C8B-B14F-4D97-AF65-F5344CB8AC3E}">
        <p14:creationId xmlns:p14="http://schemas.microsoft.com/office/powerpoint/2010/main" val="4242970041"/>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FFC636E27B3948A09B635672F0F1BC" ma:contentTypeVersion="12" ma:contentTypeDescription="Create a new document." ma:contentTypeScope="" ma:versionID="11a5b7b991a3d4d17a9d18f5fd4c8b7d">
  <xsd:schema xmlns:xsd="http://www.w3.org/2001/XMLSchema" xmlns:xs="http://www.w3.org/2001/XMLSchema" xmlns:p="http://schemas.microsoft.com/office/2006/metadata/properties" xmlns:ns1="http://schemas.microsoft.com/sharepoint/v3" xmlns:ns2="97b9db70-8411-4e40-9224-38c6edf88cd5" targetNamespace="http://schemas.microsoft.com/office/2006/metadata/properties" ma:root="true" ma:fieldsID="5fccca37893acb385e8c54d8e55c671d" ns1:_="" ns2:_="">
    <xsd:import namespace="http://schemas.microsoft.com/sharepoint/v3"/>
    <xsd:import namespace="97b9db70-8411-4e40-9224-38c6edf88c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1:_ip_UnifiedCompliancePolicyProperties" minOccurs="0"/>
                <xsd:element ref="ns1:_ip_UnifiedCompliancePolicyUIAction" minOccurs="0"/>
                <xsd:element ref="ns2:Notes0" minOccurs="0"/>
                <xsd:element ref="ns2:Note" minOccurs="0"/>
                <xsd:element ref="ns2:MediaServiceOCR"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b9db70-8411-4e40-9224-38c6edf88cd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Notes0" ma:index="14" nillable="true" ma:displayName="Notes" ma:internalName="Notes0">
      <xsd:simpleType>
        <xsd:restriction base="dms:Text">
          <xsd:maxLength value="255"/>
        </xsd:restriction>
      </xsd:simpleType>
    </xsd:element>
    <xsd:element name="Note" ma:index="15" nillable="true" ma:displayName="Note" ma:internalName="Note">
      <xsd:simpleType>
        <xsd:restriction base="dms:Note">
          <xsd:maxLength value="255"/>
        </xsd:restriction>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Note xmlns="97b9db70-8411-4e40-9224-38c6edf88cd5" xsi:nil="true"/>
    <_ip_UnifiedCompliancePolicyProperties xmlns="http://schemas.microsoft.com/sharepoint/v3" xsi:nil="true"/>
    <Notes0 xmlns="97b9db70-8411-4e40-9224-38c6edf88cd5" xsi:nil="true"/>
  </documentManagement>
</p:properties>
</file>

<file path=customXml/itemProps1.xml><?xml version="1.0" encoding="utf-8"?>
<ds:datastoreItem xmlns:ds="http://schemas.openxmlformats.org/officeDocument/2006/customXml" ds:itemID="{D96A6877-6872-4435-AD15-F6C1C1F1791E}">
  <ds:schemaRefs>
    <ds:schemaRef ds:uri="97b9db70-8411-4e40-9224-38c6edf88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2D6775-5CFA-4F94-8B0F-7777A4109533}">
  <ds:schemaRefs>
    <ds:schemaRef ds:uri="http://schemas.microsoft.com/sharepoint/v3/contenttype/forms"/>
  </ds:schemaRefs>
</ds:datastoreItem>
</file>

<file path=customXml/itemProps3.xml><?xml version="1.0" encoding="utf-8"?>
<ds:datastoreItem xmlns:ds="http://schemas.openxmlformats.org/officeDocument/2006/customXml" ds:itemID="{7557A96E-2176-4B82-99DF-8A528840A002}">
  <ds:schemaRefs>
    <ds:schemaRef ds:uri="http://purl.org/dc/terms/"/>
    <ds:schemaRef ds:uri="http://schemas.microsoft.com/office/2006/documentManagement/types"/>
    <ds:schemaRef ds:uri="97b9db70-8411-4e40-9224-38c6edf88cd5"/>
    <ds:schemaRef ds:uri="http://schemas.openxmlformats.org/package/2006/metadata/core-properties"/>
    <ds:schemaRef ds:uri="http://purl.org/dc/elements/1.1/"/>
    <ds:schemaRef ds:uri="http://schemas.microsoft.com/office/infopath/2007/PartnerControls"/>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17661</TotalTime>
  <Words>1488</Words>
  <Application>Microsoft Office PowerPoint</Application>
  <PresentationFormat>Custom</PresentationFormat>
  <Paragraphs>210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Helvetica</vt:lpstr>
      <vt:lpstr>Helvetica Light</vt:lpstr>
      <vt:lpstr>Helvetica Neue</vt:lpstr>
      <vt:lpstr>Helvetica Neue Medium</vt:lpstr>
      <vt:lpstr>White</vt:lpstr>
      <vt:lpstr>US Short Code Onboarding Overview</vt:lpstr>
      <vt:lpstr>PowerPoint Presentation</vt:lpstr>
      <vt:lpstr>Activation</vt:lpstr>
      <vt:lpstr>Rules and Regulations</vt:lpstr>
      <vt:lpstr>Rules and Regulations</vt:lpstr>
      <vt:lpstr>Provisioning Timelines</vt:lpstr>
      <vt:lpstr>Examples</vt:lpstr>
      <vt:lpstr>Examples</vt:lpstr>
      <vt:lpstr>Examples</vt:lpstr>
      <vt:lpstr>Certification Testing</vt:lpstr>
      <vt:lpstr>Migration Process</vt:lpstr>
      <vt:lpstr>Migration Process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Hillary Hopkins</dc:creator>
  <cp:keywords/>
  <dc:description/>
  <cp:lastModifiedBy>Keenon House</cp:lastModifiedBy>
  <cp:revision>29</cp:revision>
  <dcterms:modified xsi:type="dcterms:W3CDTF">2020-09-14T01:42:21Z</dcterms:modified>
  <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0x0101001AFFC636E27B3948A09B635672F0F1BC</vt:lpwstr>
  </property>
  <property fmtid="{D5CDD505-2E9C-101B-9397-08002B2CF9AE}" pid="3" name="_MarkAsFinal">
    <vt:bool>true</vt:bool>
  </property>
</Properties>
</file>